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udio/unknown"/>
  <Default Extension="png" ContentType="image/png"/>
  <Override PartName="/ppt/tags/tag7.xml" ContentType="application/vnd.openxmlformats-officedocument.presentationml.tags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4" r:id="rId6"/>
    <p:sldId id="259" r:id="rId7"/>
    <p:sldId id="260" r:id="rId8"/>
    <p:sldId id="262" r:id="rId9"/>
    <p:sldId id="269" r:id="rId10"/>
    <p:sldId id="265" r:id="rId11"/>
    <p:sldId id="266" r:id="rId12"/>
    <p:sldId id="268" r:id="rId13"/>
    <p:sldId id="263" r:id="rId14"/>
    <p:sldId id="270" r:id="rId15"/>
    <p:sldId id="267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16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32B1F"/>
    <a:srgbClr val="E2AC00"/>
    <a:srgbClr val="FF0066"/>
    <a:srgbClr val="009900"/>
    <a:srgbClr val="0000CC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8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3" y="144463"/>
            <a:ext cx="5729287" cy="621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292080" y="332656"/>
            <a:ext cx="36004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Отчет  ГБОУ школа №525 </a:t>
            </a:r>
          </a:p>
          <a:p>
            <a:r>
              <a:rPr lang="ru-RU" sz="4000" i="1" dirty="0" smtClean="0"/>
              <a:t>об участии в Программе </a:t>
            </a:r>
          </a:p>
          <a:p>
            <a:r>
              <a:rPr lang="ru-RU" sz="4000" i="1" dirty="0" smtClean="0"/>
              <a:t>Социальный Марафон</a:t>
            </a:r>
          </a:p>
          <a:p>
            <a:r>
              <a:rPr lang="ru-RU" sz="4000" b="1" i="1" dirty="0" smtClean="0">
                <a:solidFill>
                  <a:srgbClr val="006600"/>
                </a:solidFill>
              </a:rPr>
              <a:t>«Школа – территория здорового образа жизни»</a:t>
            </a:r>
            <a:endParaRPr lang="ru-RU" sz="4000" b="1" i="1" dirty="0">
              <a:solidFill>
                <a:srgbClr val="006600"/>
              </a:solidFill>
            </a:endParaRPr>
          </a:p>
        </p:txBody>
      </p:sp>
      <p:pic>
        <p:nvPicPr>
          <p:cNvPr id="2" name="Vesnushk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6381">
    <p:sndAc>
      <p:stSnd loop="1">
        <p:snd r:embed="rId3" name="~PP15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6176" y="0"/>
            <a:ext cx="2987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После беседы </a:t>
            </a:r>
            <a:r>
              <a:rPr lang="ru-RU" b="1" dirty="0" smtClean="0">
                <a:solidFill>
                  <a:srgbClr val="0000CC"/>
                </a:solidFill>
              </a:rPr>
              <a:t>о вреде сигарет, включая и электронные </a:t>
            </a:r>
            <a:r>
              <a:rPr lang="ru-RU" dirty="0" smtClean="0"/>
              <a:t>в 11 «А» – </a:t>
            </a:r>
            <a:r>
              <a:rPr lang="ru-RU" dirty="0" smtClean="0"/>
              <a:t>опрос ведет </a:t>
            </a:r>
            <a:r>
              <a:rPr lang="ru-RU" dirty="0" smtClean="0"/>
              <a:t>группа учащихся 6 «В»: </a:t>
            </a:r>
            <a:r>
              <a:rPr lang="ru-RU" dirty="0" err="1" smtClean="0"/>
              <a:t>Чудинова</a:t>
            </a:r>
            <a:r>
              <a:rPr lang="ru-RU" dirty="0" smtClean="0"/>
              <a:t> А</a:t>
            </a:r>
            <a:r>
              <a:rPr lang="ru-RU" dirty="0" smtClean="0"/>
              <a:t>. </a:t>
            </a:r>
            <a:r>
              <a:rPr lang="ru-RU" dirty="0" smtClean="0"/>
              <a:t>Петровичева А., </a:t>
            </a:r>
            <a:r>
              <a:rPr lang="ru-RU" dirty="0" err="1" smtClean="0"/>
              <a:t>Кузакова</a:t>
            </a:r>
            <a:r>
              <a:rPr lang="ru-RU" dirty="0" smtClean="0"/>
              <a:t> А.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013176"/>
            <a:ext cx="3419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Беседу с учениками  5 «</a:t>
            </a:r>
            <a:r>
              <a:rPr lang="ru-RU" dirty="0" smtClean="0"/>
              <a:t>Б»класса </a:t>
            </a:r>
            <a:r>
              <a:rPr lang="ru-RU" b="1" dirty="0" smtClean="0">
                <a:solidFill>
                  <a:srgbClr val="0000CC"/>
                </a:solidFill>
              </a:rPr>
              <a:t>о вреде курения  </a:t>
            </a:r>
            <a:r>
              <a:rPr lang="ru-RU" dirty="0" smtClean="0"/>
              <a:t>проводят</a:t>
            </a:r>
            <a:r>
              <a:rPr lang="ru-RU" dirty="0" smtClean="0"/>
              <a:t>  </a:t>
            </a:r>
            <a:r>
              <a:rPr lang="ru-RU" dirty="0" smtClean="0"/>
              <a:t>лекторы 7 «В</a:t>
            </a:r>
            <a:r>
              <a:rPr lang="ru-RU" dirty="0" smtClean="0"/>
              <a:t>»: Еремина Е</a:t>
            </a:r>
            <a:r>
              <a:rPr lang="ru-RU" dirty="0" smtClean="0"/>
              <a:t>., Касьянова А., Симонова А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205196" cy="4653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2510325"/>
            <a:ext cx="5796136" cy="43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123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888416"/>
            <a:ext cx="5292080" cy="3969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9512" y="4725144"/>
            <a:ext cx="367240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 «А» принимает учащихся 6 «В» –</a:t>
            </a:r>
          </a:p>
          <a:p>
            <a:r>
              <a:rPr lang="ru-RU" dirty="0" smtClean="0"/>
              <a:t> Крапивницкую О., Парсегову Е., </a:t>
            </a:r>
          </a:p>
          <a:p>
            <a:r>
              <a:rPr lang="ru-RU" dirty="0" smtClean="0"/>
              <a:t>Костину Н</a:t>
            </a:r>
            <a:r>
              <a:rPr lang="ru-RU" dirty="0" smtClean="0"/>
              <a:t>. </a:t>
            </a:r>
          </a:p>
          <a:p>
            <a:r>
              <a:rPr lang="ru-RU" sz="2400" b="1" i="1" dirty="0" smtClean="0">
                <a:solidFill>
                  <a:srgbClr val="0000CC"/>
                </a:solidFill>
              </a:rPr>
              <a:t>«Все о здоровом образе жизни!»</a:t>
            </a:r>
            <a:endParaRPr lang="ru-RU" sz="2400" b="1" i="1" dirty="0">
              <a:solidFill>
                <a:srgbClr val="0000CC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4630" y="0"/>
            <a:ext cx="5819370" cy="436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491880" y="188640"/>
            <a:ext cx="4087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И обязательно памятки в дневник!</a:t>
            </a:r>
            <a:endParaRPr lang="ru-RU" sz="2000" b="1" dirty="0"/>
          </a:p>
        </p:txBody>
      </p:sp>
      <p:pic>
        <p:nvPicPr>
          <p:cNvPr id="10" name="Picture 3" descr="D:\Desktop\против курения\85433797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275856" cy="4336526"/>
          </a:xfrm>
          <a:prstGeom prst="rect">
            <a:avLst/>
          </a:prstGeom>
          <a:noFill/>
        </p:spPr>
      </p:pic>
    </p:spTree>
  </p:cSld>
  <p:clrMapOvr>
    <a:masterClrMapping/>
  </p:clrMapOvr>
  <p:transition advTm="108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esktop\против курения\144430_html_mdf65b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444570"/>
            <a:ext cx="5076056" cy="3477098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4499992" cy="3374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0" y="0"/>
            <a:ext cx="485697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Очень интересную презентацию для 2 «Б»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подготовили и провели ученики 6 «В»: 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Соловьев А.,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Скрипак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С., Сорокин В.</a:t>
            </a:r>
          </a:p>
          <a:p>
            <a:r>
              <a:rPr lang="ru-RU" sz="2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«Береги здоровье смолоду!».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Ну а памятки так и хотелось оставить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в дневнике.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06842"/>
            <a:ext cx="4644008" cy="348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457139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439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68960"/>
            <a:ext cx="4139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Ведем работу с родителями как в школе, так и в семьях.</a:t>
            </a:r>
            <a:endParaRPr lang="ru-RU" sz="20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87404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98613"/>
            <a:ext cx="4211960" cy="315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211960" y="0"/>
            <a:ext cx="493204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Раздаем листовки с призывом бросить курить, обосновывая фактами.</a:t>
            </a:r>
          </a:p>
          <a:p>
            <a:r>
              <a:rPr lang="ru-RU" dirty="0" smtClean="0"/>
              <a:t>Ученики 6 «В» класса  Николаева Е., </a:t>
            </a:r>
            <a:r>
              <a:rPr lang="ru-RU" dirty="0" err="1" smtClean="0"/>
              <a:t>Лемешко</a:t>
            </a:r>
            <a:r>
              <a:rPr lang="ru-RU" dirty="0" smtClean="0"/>
              <a:t> В. ведут агитацию среди родителей школы до начала занятий</a:t>
            </a:r>
            <a:endParaRPr lang="ru-RU" dirty="0"/>
          </a:p>
        </p:txBody>
      </p:sp>
      <p:pic>
        <p:nvPicPr>
          <p:cNvPr id="1026" name="Picture 2" descr="D:\Desktop\против курения\941334_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6330" y="1484784"/>
            <a:ext cx="3788118" cy="537321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90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против курения\1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-1"/>
            <a:ext cx="4427984" cy="450912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7640" y="4725144"/>
            <a:ext cx="894636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Убеждаем отказаться от </a:t>
            </a:r>
            <a:r>
              <a:rPr lang="ru-RU" sz="2000" dirty="0" smtClean="0"/>
              <a:t>курения ( </a:t>
            </a:r>
            <a:r>
              <a:rPr lang="ru-RU" sz="2000" dirty="0" err="1" smtClean="0"/>
              <a:t>Ширякова</a:t>
            </a:r>
            <a:r>
              <a:rPr lang="ru-RU" sz="2000" dirty="0" smtClean="0"/>
              <a:t> А. беседует с отцом ученика 6 «Б»)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55389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74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0"/>
            <a:ext cx="8667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Наше поколение выбирает ЗОЖ!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50900"/>
            <a:ext cx="8128000" cy="600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111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48680"/>
            <a:ext cx="770485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 Социальном Марафоне </a:t>
            </a:r>
            <a:r>
              <a:rPr lang="ru-RU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«Школа – территория здорового образа жизни» 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 2015- 2016 учебном году  в ГБОУ школе №525 с углубленным изучением 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английского языка принимали участие ребята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«В»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класса,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«В»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класса,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1-4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классов,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школы №525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при  непосредственном патронаже заместителя директора по воспитательной работе 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Чистяковой Светланы Юрьевны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классного руководителя 6 «В» класса </a:t>
            </a:r>
          </a:p>
          <a:p>
            <a:pPr algn="ctr"/>
            <a:r>
              <a:rPr lang="ru-RU" sz="24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Матафоновой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Светланы Алексеевны.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 этом наша работа не заканчивается, она только начинается!</a:t>
            </a:r>
          </a:p>
          <a:p>
            <a:pPr algn="ctr"/>
            <a:endParaRPr lang="ru-RU" sz="24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D:\Desktop\учебная\классное руководство\фото школа\760007a0ccf63a5c143b109d1baba10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3528" y="0"/>
            <a:ext cx="7940187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32B1F"/>
                </a:solidFill>
                <a:latin typeface="Times New Roman" pitchFamily="18" charset="0"/>
                <a:cs typeface="Times New Roman" pitchFamily="18" charset="0"/>
              </a:rPr>
              <a:t>Здоровая нация- сильная Россия!</a:t>
            </a:r>
          </a:p>
          <a:p>
            <a:endParaRPr lang="ru-RU" dirty="0">
              <a:solidFill>
                <a:srgbClr val="E2AC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226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7019"/>
            <a:ext cx="9144000" cy="6925019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23528" y="0"/>
            <a:ext cx="105821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Как часто слышишь ты слова:  </a:t>
            </a:r>
          </a:p>
          <a:p>
            <a:r>
              <a:rPr lang="ru-RU" sz="3600" b="1" dirty="0" smtClean="0"/>
              <a:t>«Куренье – вред», </a:t>
            </a:r>
          </a:p>
          <a:p>
            <a:pPr algn="ctr"/>
            <a:r>
              <a:rPr lang="ru-RU" sz="3600" b="1" dirty="0" smtClean="0"/>
              <a:t>«Курить – здоровью вредить». </a:t>
            </a:r>
          </a:p>
          <a:p>
            <a:r>
              <a:rPr lang="ru-RU" sz="3600" b="1" dirty="0" smtClean="0"/>
              <a:t>А  часто ли ты задумался над ними?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24507" y="2348880"/>
            <a:ext cx="891949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/>
              <a:t>Мы, учащиеся школы №525,</a:t>
            </a:r>
          </a:p>
          <a:p>
            <a:pPr algn="ctr"/>
            <a:r>
              <a:rPr lang="ru-RU" sz="5400" b="1" i="1" dirty="0" smtClean="0"/>
              <a:t> </a:t>
            </a:r>
            <a:r>
              <a:rPr lang="ru-RU" sz="5400" b="1" i="1" dirty="0" smtClean="0"/>
              <a:t>задумались</a:t>
            </a:r>
            <a:r>
              <a:rPr lang="ru-RU" sz="5400" dirty="0" smtClean="0"/>
              <a:t>!</a:t>
            </a:r>
            <a:endParaRPr lang="ru-RU" sz="5400" dirty="0"/>
          </a:p>
        </p:txBody>
      </p:sp>
    </p:spTree>
  </p:cSld>
  <p:clrMapOvr>
    <a:masterClrMapping/>
  </p:clrMapOvr>
  <p:transition advTm="78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9375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Создается инициативная группа за ЗОЖ в нашей  525 школе </a:t>
            </a:r>
            <a:r>
              <a:rPr lang="ru-RU" sz="2400" dirty="0" smtClean="0"/>
              <a:t>, в неё</a:t>
            </a:r>
          </a:p>
          <a:p>
            <a:r>
              <a:rPr lang="ru-RU" sz="2400" dirty="0" smtClean="0"/>
              <a:t> вошли ученики  </a:t>
            </a:r>
            <a:r>
              <a:rPr lang="ru-RU" sz="2400" dirty="0" smtClean="0"/>
              <a:t>6 </a:t>
            </a:r>
            <a:r>
              <a:rPr lang="ru-RU" sz="2400" dirty="0" smtClean="0"/>
              <a:t>«В» класса.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908720"/>
            <a:ext cx="6779352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D:\Desktop\учебная\классное руководство\фото школа\школа 6в\DSC0067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908720"/>
            <a:ext cx="691276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5805264"/>
            <a:ext cx="92708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Работа развернулась по всем направлениям:</a:t>
            </a:r>
          </a:p>
          <a:p>
            <a:endParaRPr lang="ru-RU" sz="3600" b="1" dirty="0"/>
          </a:p>
        </p:txBody>
      </p:sp>
    </p:spTree>
    <p:custDataLst>
      <p:tags r:id="rId1"/>
    </p:custDataLst>
  </p:cSld>
  <p:clrMapOvr>
    <a:masterClrMapping/>
  </p:clrMapOvr>
  <p:transition advTm="72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165304"/>
            <a:ext cx="95708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1.Сбор информации о состоянии ЗОЖ в ученической среде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100392" cy="607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650" y="1052736"/>
            <a:ext cx="6875350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8316416" cy="6238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290970" y="0"/>
            <a:ext cx="6853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«Как я отношусь к курению» мини-сочинение 6 «В» класс.</a:t>
            </a:r>
            <a:endParaRPr lang="ru-RU" sz="20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44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7056830" cy="5293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79512" y="5226784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Результаты анкетирования учащихся 5-8 классов показали, что многие знают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людей курящих, но считают этот способ не популярным для завоевания авторитета среди подростков. Эта работа позволила определить приоритетные направления нашей деятельности: работа с малышами, старшеклассниками, родителями.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28065" y="0"/>
            <a:ext cx="4115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Результаты мониторинга 5-8 классо</a:t>
            </a:r>
            <a:r>
              <a:rPr lang="ru-RU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21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0"/>
            <a:ext cx="539987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Научное обоснование ЗОЖ</a:t>
            </a:r>
            <a:r>
              <a:rPr lang="ru-RU" sz="32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404664"/>
            <a:ext cx="9144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Только теоретически подкованный член группы может вести агитацию ЗОЖ.</a:t>
            </a:r>
          </a:p>
          <a:p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:\Desktop\против курения\DSC0064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7176" y="548680"/>
            <a:ext cx="741682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Desktop\против курения\DSC006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76672"/>
            <a:ext cx="478802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Desktop\против курения\DSC0065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20688"/>
            <a:ext cx="482453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6211669"/>
            <a:ext cx="95020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Конкурс презентаций о вреде курения: </a:t>
            </a:r>
            <a:r>
              <a:rPr lang="ru-RU" dirty="0" err="1" smtClean="0"/>
              <a:t>Чудинова</a:t>
            </a:r>
            <a:r>
              <a:rPr lang="ru-RU" dirty="0" smtClean="0"/>
              <a:t> </a:t>
            </a:r>
            <a:r>
              <a:rPr lang="ru-RU" dirty="0" err="1" smtClean="0"/>
              <a:t>А</a:t>
            </a:r>
            <a:r>
              <a:rPr lang="ru-RU" dirty="0" err="1" smtClean="0"/>
              <a:t>.,Петровичева</a:t>
            </a:r>
            <a:r>
              <a:rPr lang="ru-RU" dirty="0" smtClean="0"/>
              <a:t> </a:t>
            </a:r>
            <a:r>
              <a:rPr lang="ru-RU" dirty="0" err="1" smtClean="0"/>
              <a:t>А</a:t>
            </a:r>
            <a:r>
              <a:rPr lang="ru-RU" dirty="0" err="1" smtClean="0"/>
              <a:t>.,ТерентьевН.,СоловьевА</a:t>
            </a:r>
            <a:r>
              <a:rPr lang="ru-RU" dirty="0" smtClean="0"/>
              <a:t>.,</a:t>
            </a:r>
          </a:p>
          <a:p>
            <a:r>
              <a:rPr lang="ru-RU" dirty="0" err="1" smtClean="0"/>
              <a:t>АникинВ</a:t>
            </a:r>
            <a:r>
              <a:rPr lang="ru-RU" dirty="0" smtClean="0"/>
              <a:t>.(6  «В»), Симонова А., Еремина Е., </a:t>
            </a:r>
            <a:r>
              <a:rPr lang="ru-RU" dirty="0" err="1" smtClean="0"/>
              <a:t>КасьяноваА</a:t>
            </a:r>
            <a:r>
              <a:rPr lang="ru-RU" dirty="0" smtClean="0"/>
              <a:t>.(7 «В»)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6672"/>
            <a:ext cx="7668344" cy="5752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Tm="185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331236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Наглядность</a:t>
            </a:r>
            <a:r>
              <a:rPr lang="ru-RU" sz="28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– основа успеха</a:t>
            </a:r>
            <a:r>
              <a:rPr lang="ru-RU" sz="28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3" name="Рисунок 2" descr="D:\Desktop\против курения\DSC007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0"/>
            <a:ext cx="5076056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Desktop\против курения\DSC007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38400"/>
            <a:ext cx="535324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88610" y="0"/>
            <a:ext cx="4955390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552055" y="4077072"/>
            <a:ext cx="359194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Конкурс плакатов подхватили </a:t>
            </a:r>
          </a:p>
          <a:p>
            <a:r>
              <a:rPr lang="ru-RU" sz="20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учащиеся 1-4 классов </a:t>
            </a:r>
          </a:p>
          <a:p>
            <a:r>
              <a:rPr lang="ru-RU" sz="2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«Что такое ГТО»</a:t>
            </a:r>
            <a:endParaRPr lang="ru-RU" sz="28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196752"/>
            <a:ext cx="449999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Конкурс плакатов</a:t>
            </a:r>
          </a:p>
          <a:p>
            <a:r>
              <a:rPr lang="ru-RU" sz="28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«Дети против курения</a:t>
            </a:r>
            <a:r>
              <a:rPr lang="ru-RU" sz="2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r>
              <a:rPr lang="ru-RU" sz="2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6-7 классы</a:t>
            </a:r>
            <a:endParaRPr lang="ru-RU" sz="2000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36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Desktop\против курения\DSC0069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69408" cy="3928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364088" y="260648"/>
            <a:ext cx="3537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Грамотная агитация.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Desktop\против курения\DSC0069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2544" y="2641898"/>
            <a:ext cx="5501456" cy="421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1520" y="4653136"/>
            <a:ext cx="32376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Все от мала до велика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избегайте это лихо!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9 Б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91632" y="2636912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7Б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20072" y="908720"/>
            <a:ext cx="3923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«Так ли безобидна сигарета?»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лекция в 9»Б» и 7 «Б» классах.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233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48064" y="0"/>
            <a:ext cx="4167872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Нам помогала классный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руководитель-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Матафонова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С.А.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с разъяснениями</a:t>
            </a:r>
          </a:p>
          <a:p>
            <a:r>
              <a:rPr lang="ru-RU" sz="24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Что содержит сигарета?» 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7 «В» замер в ужасе.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970708"/>
            <a:ext cx="4932040" cy="4115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183893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711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4.9|3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4|3.9|5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3|3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.4|3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7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5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568</Words>
  <Application>Microsoft Office PowerPoint</Application>
  <PresentationFormat>Экран (4:3)</PresentationFormat>
  <Paragraphs>71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Кирилл</dc:creator>
  <cp:lastModifiedBy>Кирил</cp:lastModifiedBy>
  <cp:revision>39</cp:revision>
  <dcterms:created xsi:type="dcterms:W3CDTF">2016-04-02T16:39:14Z</dcterms:created>
  <dcterms:modified xsi:type="dcterms:W3CDTF">2016-04-15T17:25:31Z</dcterms:modified>
</cp:coreProperties>
</file>