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7" r:id="rId12"/>
    <p:sldId id="266" r:id="rId13"/>
    <p:sldId id="278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0" autoAdjust="0"/>
    <p:restoredTop sz="94660"/>
  </p:normalViewPr>
  <p:slideViewPr>
    <p:cSldViewPr snapToGrid="0">
      <p:cViewPr>
        <p:scale>
          <a:sx n="80" d="100"/>
          <a:sy n="80" d="100"/>
        </p:scale>
        <p:origin x="-1422" y="-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B0E16-FD71-4C63-B1F4-0504953BD7FD}" type="datetimeFigureOut">
              <a:rPr lang="ru-RU" smtClean="0"/>
              <a:t>06.10.2017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33D5-2287-4AFA-B917-02F4376F5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01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B0E16-FD71-4C63-B1F4-0504953BD7FD}" type="datetimeFigureOut">
              <a:rPr lang="ru-RU" smtClean="0"/>
              <a:t>06.10.2017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33D5-2287-4AFA-B917-02F4376F5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312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B0E16-FD71-4C63-B1F4-0504953BD7FD}" type="datetimeFigureOut">
              <a:rPr lang="ru-RU" smtClean="0"/>
              <a:t>06.10.2017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33D5-2287-4AFA-B917-02F4376F5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237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B0E16-FD71-4C63-B1F4-0504953BD7FD}" type="datetimeFigureOut">
              <a:rPr lang="ru-RU" smtClean="0"/>
              <a:t>06.10.2017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33D5-2287-4AFA-B917-02F4376F5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03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B0E16-FD71-4C63-B1F4-0504953BD7FD}" type="datetimeFigureOut">
              <a:rPr lang="ru-RU" smtClean="0"/>
              <a:t>06.10.2017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33D5-2287-4AFA-B917-02F4376F5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16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B0E16-FD71-4C63-B1F4-0504953BD7FD}" type="datetimeFigureOut">
              <a:rPr lang="ru-RU" smtClean="0"/>
              <a:t>06.10.2017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33D5-2287-4AFA-B917-02F4376F5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982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B0E16-FD71-4C63-B1F4-0504953BD7FD}" type="datetimeFigureOut">
              <a:rPr lang="ru-RU" smtClean="0"/>
              <a:t>06.10.2017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33D5-2287-4AFA-B917-02F4376F5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193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B0E16-FD71-4C63-B1F4-0504953BD7FD}" type="datetimeFigureOut">
              <a:rPr lang="ru-RU" smtClean="0"/>
              <a:t>06.10.2017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33D5-2287-4AFA-B917-02F4376F5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586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B0E16-FD71-4C63-B1F4-0504953BD7FD}" type="datetimeFigureOut">
              <a:rPr lang="ru-RU" smtClean="0"/>
              <a:t>06.10.2017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33D5-2287-4AFA-B917-02F4376F5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520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B0E16-FD71-4C63-B1F4-0504953BD7FD}" type="datetimeFigureOut">
              <a:rPr lang="ru-RU" smtClean="0"/>
              <a:t>06.10.2017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33D5-2287-4AFA-B917-02F4376F5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556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B0E16-FD71-4C63-B1F4-0504953BD7FD}" type="datetimeFigureOut">
              <a:rPr lang="ru-RU" smtClean="0"/>
              <a:t>06.10.2017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33D5-2287-4AFA-B917-02F4376F5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080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B0E16-FD71-4C63-B1F4-0504953BD7FD}" type="datetimeFigureOut">
              <a:rPr lang="ru-RU" smtClean="0"/>
              <a:t>06.10.2017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C33D5-2287-4AFA-B917-02F4376F5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509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98220" y="3589935"/>
            <a:ext cx="10515600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CC0066"/>
                </a:solidFill>
                <a:latin typeface="PF Din Text Comp Pro" panose="02000506020000020004" pitchFamily="2" charset="0"/>
              </a:rPr>
              <a:t>ДЕНЬ НАРОДНОГО ЕДИНСТВА </a:t>
            </a:r>
            <a:br>
              <a:rPr lang="ru-RU" b="1" dirty="0" smtClean="0">
                <a:solidFill>
                  <a:srgbClr val="CC0066"/>
                </a:solidFill>
                <a:latin typeface="PF Din Text Comp Pro" panose="02000506020000020004" pitchFamily="2" charset="0"/>
              </a:rPr>
            </a:br>
            <a:r>
              <a:rPr lang="ru-RU" dirty="0" smtClean="0">
                <a:solidFill>
                  <a:srgbClr val="CC0066"/>
                </a:solidFill>
                <a:latin typeface="PF Din Text Comp Pro" panose="02000506020000020004" pitchFamily="2" charset="0"/>
              </a:rPr>
              <a:t>концепция оформления</a:t>
            </a:r>
            <a:endParaRPr lang="ru-RU" dirty="0">
              <a:solidFill>
                <a:srgbClr val="CC0066"/>
              </a:solidFill>
              <a:latin typeface="PF Din Text Comp Pro" panose="02000506020000020004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90537"/>
            <a:ext cx="2714625" cy="2905125"/>
          </a:xfrm>
          <a:prstGeom prst="rect">
            <a:avLst/>
          </a:prstGeom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998220" y="51903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808080"/>
                </a:solidFill>
                <a:latin typeface="PF Din Text Comp Pro" panose="02000506020000020004" pitchFamily="2" charset="0"/>
              </a:rPr>
              <a:t>4 НОЯБРЯ 2017 ГОДА</a:t>
            </a:r>
          </a:p>
        </p:txBody>
      </p:sp>
    </p:spTree>
    <p:extLst>
      <p:ext uri="{BB962C8B-B14F-4D97-AF65-F5344CB8AC3E}">
        <p14:creationId xmlns:p14="http://schemas.microsoft.com/office/powerpoint/2010/main" val="38004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495300" y="3211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808080"/>
                </a:solidFill>
                <a:latin typeface="PF Din Text Comp Pro" panose="02000506020000020004" pitchFamily="2" charset="0"/>
              </a:rPr>
              <a:t>УЛИЧНАЯ РАСТЯЖКА</a:t>
            </a:r>
            <a:endParaRPr lang="ru-RU" sz="3200" dirty="0">
              <a:solidFill>
                <a:srgbClr val="808080"/>
              </a:solidFill>
              <a:latin typeface="PF Din Text Comp Pro" panose="02000506020000020004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325" y="1317541"/>
            <a:ext cx="6490916" cy="5000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494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69620" y="4207679"/>
            <a:ext cx="10515600" cy="1325563"/>
          </a:xfrm>
        </p:spPr>
        <p:txBody>
          <a:bodyPr/>
          <a:lstStyle/>
          <a:p>
            <a:r>
              <a:rPr lang="ru-RU" dirty="0" smtClean="0">
                <a:solidFill>
                  <a:srgbClr val="CC0066"/>
                </a:solidFill>
                <a:latin typeface="PF Din Text Comp Pro" panose="02000506020000020004" pitchFamily="2" charset="0"/>
              </a:rPr>
              <a:t>СУВЕНИРНАЯ ПРОДУКЦИЯ</a:t>
            </a:r>
            <a:endParaRPr lang="ru-RU" dirty="0">
              <a:solidFill>
                <a:srgbClr val="CC0066"/>
              </a:solidFill>
              <a:latin typeface="PF Din Text Comp Pro" panose="02000506020000020004" pitchFamily="2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998220" y="51903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solidFill>
                <a:srgbClr val="808080"/>
              </a:solidFill>
              <a:latin typeface="PF Din Text Comp Pro" panose="02000506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52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495300" y="3211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808080"/>
                </a:solidFill>
                <a:latin typeface="PF Din Text Comp Pro" panose="02000506020000020004" pitchFamily="2" charset="0"/>
              </a:rPr>
              <a:t>ФУТБОЛКИ</a:t>
            </a:r>
            <a:endParaRPr lang="ru-RU" sz="3200" dirty="0">
              <a:solidFill>
                <a:srgbClr val="808080"/>
              </a:solidFill>
              <a:latin typeface="PF Din Text Comp Pro" panose="02000506020000020004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305" y="0"/>
            <a:ext cx="7509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122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55" y="900816"/>
            <a:ext cx="8341632" cy="5571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495300" y="3211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808080"/>
                </a:solidFill>
                <a:latin typeface="PF Din Text Comp Pro" panose="02000506020000020004" pitchFamily="2" charset="0"/>
              </a:rPr>
              <a:t>ТОЛСТОВКИ</a:t>
            </a:r>
            <a:endParaRPr lang="ru-RU" sz="3200" dirty="0">
              <a:solidFill>
                <a:srgbClr val="808080"/>
              </a:solidFill>
              <a:latin typeface="PF Din Text Comp Pro" panose="02000506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64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495300" y="3211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808080"/>
                </a:solidFill>
                <a:latin typeface="PF Din Text Comp Pro" panose="02000506020000020004" pitchFamily="2" charset="0"/>
              </a:rPr>
              <a:t>КЕПКА</a:t>
            </a:r>
            <a:endParaRPr lang="ru-RU" sz="3200" dirty="0">
              <a:solidFill>
                <a:srgbClr val="808080"/>
              </a:solidFill>
              <a:latin typeface="PF Din Text Comp Pro" panose="02000506020000020004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387" y="1206817"/>
            <a:ext cx="7972425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97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495300" y="3211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808080"/>
                </a:solidFill>
                <a:latin typeface="PF Din Text Comp Pro" panose="02000506020000020004" pitchFamily="2" charset="0"/>
              </a:rPr>
              <a:t>РЮКЗАК</a:t>
            </a:r>
            <a:endParaRPr lang="ru-RU" sz="3200" dirty="0">
              <a:solidFill>
                <a:srgbClr val="808080"/>
              </a:solidFill>
              <a:latin typeface="PF Din Text Comp Pro" panose="02000506020000020004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162" y="576262"/>
            <a:ext cx="42576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2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495300" y="3211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808080"/>
                </a:solidFill>
                <a:latin typeface="PF Din Text Comp Pro" panose="02000506020000020004" pitchFamily="2" charset="0"/>
              </a:rPr>
              <a:t>КРУЖКА</a:t>
            </a:r>
            <a:endParaRPr lang="ru-RU" sz="3200" dirty="0">
              <a:solidFill>
                <a:srgbClr val="808080"/>
              </a:solidFill>
              <a:latin typeface="PF Din Text Comp Pro" panose="02000506020000020004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087" y="757237"/>
            <a:ext cx="7743825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34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495300" y="3211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808080"/>
                </a:solidFill>
                <a:latin typeface="PF Din Text Comp Pro" panose="02000506020000020004" pitchFamily="2" charset="0"/>
              </a:rPr>
              <a:t>СПИННЕР</a:t>
            </a:r>
            <a:endParaRPr lang="ru-RU" sz="3200" dirty="0">
              <a:solidFill>
                <a:srgbClr val="808080"/>
              </a:solidFill>
              <a:latin typeface="PF Din Text Comp Pro" panose="02000506020000020004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7" y="1138237"/>
            <a:ext cx="5191125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16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69620" y="4207679"/>
            <a:ext cx="10515600" cy="1325563"/>
          </a:xfrm>
        </p:spPr>
        <p:txBody>
          <a:bodyPr/>
          <a:lstStyle/>
          <a:p>
            <a:r>
              <a:rPr lang="ru-RU" dirty="0" smtClean="0">
                <a:solidFill>
                  <a:srgbClr val="CC0066"/>
                </a:solidFill>
                <a:latin typeface="PF Din Text Comp Pro" panose="02000506020000020004" pitchFamily="2" charset="0"/>
              </a:rPr>
              <a:t>СУВЕНИРНАЯ ПРОДУКЦИЯ</a:t>
            </a:r>
            <a:endParaRPr lang="ru-RU" dirty="0">
              <a:solidFill>
                <a:srgbClr val="CC0066"/>
              </a:solidFill>
              <a:latin typeface="PF Din Text Comp Pro" panose="02000506020000020004" pitchFamily="2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998220" y="51903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solidFill>
                <a:srgbClr val="808080"/>
              </a:solidFill>
              <a:latin typeface="PF Din Text Comp Pro" panose="02000506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03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495300" y="3211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808080"/>
                </a:solidFill>
                <a:latin typeface="PF Din Text Comp Pro" panose="02000506020000020004" pitchFamily="2" charset="0"/>
              </a:rPr>
              <a:t>БЕЙДЖИ</a:t>
            </a:r>
            <a:endParaRPr lang="ru-RU" sz="3200" dirty="0">
              <a:solidFill>
                <a:srgbClr val="808080"/>
              </a:solidFill>
              <a:latin typeface="PF Din Text Comp Pro" panose="02000506020000020004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022" y="0"/>
            <a:ext cx="4791075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77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495300" y="3211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808080"/>
                </a:solidFill>
                <a:latin typeface="PF Din Text Comp Pro" panose="02000506020000020004" pitchFamily="2" charset="0"/>
              </a:rPr>
              <a:t>ЛОГОТИП</a:t>
            </a:r>
            <a:endParaRPr lang="ru-RU" sz="3200" dirty="0">
              <a:solidFill>
                <a:srgbClr val="808080"/>
              </a:solidFill>
              <a:latin typeface="PF Din Text Comp Pro" panose="02000506020000020004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16592" y="5258686"/>
            <a:ext cx="1758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808080"/>
                </a:solidFill>
                <a:latin typeface="PF Din Text Comp Pro" panose="02000506020000020004" pitchFamily="2" charset="0"/>
              </a:rPr>
              <a:t>Оригинальная версия</a:t>
            </a:r>
            <a:endParaRPr lang="ru-RU" dirty="0">
              <a:solidFill>
                <a:srgbClr val="808080"/>
              </a:solidFill>
              <a:latin typeface="PF Din Text Comp Pro" panose="02000506020000020004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19250"/>
            <a:ext cx="36576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957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495300" y="3211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808080"/>
                </a:solidFill>
                <a:latin typeface="PF Din Text Comp Pro" panose="02000506020000020004" pitchFamily="2" charset="0"/>
              </a:rPr>
              <a:t>ПРЕСС-ВОЛ</a:t>
            </a:r>
            <a:endParaRPr lang="ru-RU" sz="3200" dirty="0">
              <a:solidFill>
                <a:srgbClr val="808080"/>
              </a:solidFill>
              <a:latin typeface="PF Din Text Comp Pro" panose="02000506020000020004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4162" y="33337"/>
            <a:ext cx="6543675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00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495300" y="3211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808080"/>
                </a:solidFill>
                <a:latin typeface="PF Din Text Comp Pro" panose="02000506020000020004" pitchFamily="2" charset="0"/>
              </a:rPr>
              <a:t>РОЛЛ-АП</a:t>
            </a:r>
            <a:endParaRPr lang="ru-RU" sz="3200" dirty="0">
              <a:solidFill>
                <a:srgbClr val="808080"/>
              </a:solidFill>
              <a:latin typeface="PF Din Text Comp Pro" panose="02000506020000020004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7662" y="995362"/>
            <a:ext cx="3876675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05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495300" y="3211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808080"/>
                </a:solidFill>
                <a:latin typeface="PF Din Text Comp Pro" panose="02000506020000020004" pitchFamily="2" charset="0"/>
              </a:rPr>
              <a:t>ИНФОРМАЦИОННАЯ</a:t>
            </a:r>
          </a:p>
          <a:p>
            <a:r>
              <a:rPr lang="ru-RU" sz="3200" dirty="0" smtClean="0">
                <a:solidFill>
                  <a:srgbClr val="808080"/>
                </a:solidFill>
                <a:latin typeface="PF Din Text Comp Pro" panose="02000506020000020004" pitchFamily="2" charset="0"/>
              </a:rPr>
              <a:t>СТОЙКА</a:t>
            </a:r>
            <a:endParaRPr lang="ru-RU" sz="3200" dirty="0">
              <a:solidFill>
                <a:srgbClr val="808080"/>
              </a:solidFill>
              <a:latin typeface="PF Din Text Comp Pro" panose="02000506020000020004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9591" y="618342"/>
            <a:ext cx="2807018" cy="585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93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69620" y="4207679"/>
            <a:ext cx="10515600" cy="1325563"/>
          </a:xfrm>
        </p:spPr>
        <p:txBody>
          <a:bodyPr/>
          <a:lstStyle/>
          <a:p>
            <a:r>
              <a:rPr lang="ru-RU" dirty="0" smtClean="0">
                <a:solidFill>
                  <a:srgbClr val="CC0066"/>
                </a:solidFill>
                <a:latin typeface="PF Din Text Comp Pro" panose="02000506020000020004" pitchFamily="2" charset="0"/>
              </a:rPr>
              <a:t>СПАСИБО ЗА ВНИМАНИЕ!</a:t>
            </a:r>
            <a:endParaRPr lang="ru-RU" dirty="0">
              <a:solidFill>
                <a:srgbClr val="CC0066"/>
              </a:solidFill>
              <a:latin typeface="PF Din Text Comp Pro" panose="02000506020000020004" pitchFamily="2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998220" y="51903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solidFill>
                <a:srgbClr val="808080"/>
              </a:solidFill>
              <a:latin typeface="PF Din Text Comp Pro" panose="02000506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19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495300" y="3211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808080"/>
                </a:solidFill>
                <a:latin typeface="PF Din Text Comp Pro" panose="02000506020000020004" pitchFamily="2" charset="0"/>
              </a:rPr>
              <a:t>ШРИФТЫ</a:t>
            </a:r>
            <a:endParaRPr lang="ru-RU" sz="3200" dirty="0">
              <a:solidFill>
                <a:srgbClr val="808080"/>
              </a:solidFill>
              <a:latin typeface="PF Din Text Comp Pro" panose="02000506020000020004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" y="1437322"/>
            <a:ext cx="5715000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56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495300" y="3211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808080"/>
                </a:solidFill>
                <a:latin typeface="PF Din Text Comp Pro" panose="02000506020000020004" pitchFamily="2" charset="0"/>
              </a:rPr>
              <a:t>ЦВЕТА</a:t>
            </a:r>
            <a:endParaRPr lang="ru-RU" sz="3200" dirty="0">
              <a:solidFill>
                <a:srgbClr val="808080"/>
              </a:solidFill>
              <a:latin typeface="PF Din Text Comp Pro" panose="02000506020000020004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115" y="1380172"/>
            <a:ext cx="9544050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1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495300" y="3211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808080"/>
                </a:solidFill>
                <a:latin typeface="PF Din Text Comp Pro" panose="02000506020000020004" pitchFamily="2" charset="0"/>
              </a:rPr>
              <a:t>ПАТТЕРН</a:t>
            </a:r>
            <a:endParaRPr lang="ru-RU" sz="3200" dirty="0">
              <a:solidFill>
                <a:srgbClr val="808080"/>
              </a:solidFill>
              <a:latin typeface="PF Din Text Comp Pro" panose="02000506020000020004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512" y="1646725"/>
            <a:ext cx="6273175" cy="486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3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69620" y="4207679"/>
            <a:ext cx="10515600" cy="1325563"/>
          </a:xfrm>
        </p:spPr>
        <p:txBody>
          <a:bodyPr/>
          <a:lstStyle/>
          <a:p>
            <a:r>
              <a:rPr lang="ru-RU" dirty="0" smtClean="0">
                <a:solidFill>
                  <a:srgbClr val="CC0066"/>
                </a:solidFill>
                <a:latin typeface="PF Din Text Comp Pro" panose="02000506020000020004" pitchFamily="2" charset="0"/>
              </a:rPr>
              <a:t>НАРУЖНАЯ РЕКЛАМА</a:t>
            </a:r>
            <a:endParaRPr lang="ru-RU" dirty="0">
              <a:solidFill>
                <a:srgbClr val="CC0066"/>
              </a:solidFill>
              <a:latin typeface="PF Din Text Comp Pro" panose="02000506020000020004" pitchFamily="2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998220" y="51903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solidFill>
                <a:srgbClr val="808080"/>
              </a:solidFill>
              <a:latin typeface="PF Din Text Comp Pro" panose="02000506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63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495300" y="3211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808080"/>
                </a:solidFill>
                <a:latin typeface="PF Din Text Comp Pro" panose="02000506020000020004" pitchFamily="2" charset="0"/>
              </a:rPr>
              <a:t>БИЛЛБОРД</a:t>
            </a:r>
            <a:endParaRPr lang="ru-RU" sz="3200" dirty="0">
              <a:solidFill>
                <a:srgbClr val="808080"/>
              </a:solidFill>
              <a:latin typeface="PF Din Text Comp Pro" panose="02000506020000020004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33" y="1255814"/>
            <a:ext cx="7327934" cy="4859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31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495300" y="3211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808080"/>
                </a:solidFill>
                <a:latin typeface="PF Din Text Comp Pro" panose="02000506020000020004" pitchFamily="2" charset="0"/>
              </a:rPr>
              <a:t>СИТИ-ФОРМАТ</a:t>
            </a:r>
            <a:endParaRPr lang="ru-RU" sz="3200" dirty="0">
              <a:solidFill>
                <a:srgbClr val="808080"/>
              </a:solidFill>
              <a:latin typeface="PF Din Text Comp Pro" panose="02000506020000020004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507" y="1405433"/>
            <a:ext cx="7434633" cy="5048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481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495300" y="3211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808080"/>
                </a:solidFill>
                <a:latin typeface="PF Din Text Comp Pro" panose="02000506020000020004" pitchFamily="2" charset="0"/>
              </a:rPr>
              <a:t>АФИША</a:t>
            </a:r>
            <a:endParaRPr lang="ru-RU" sz="3200" dirty="0">
              <a:solidFill>
                <a:srgbClr val="808080"/>
              </a:solidFill>
              <a:latin typeface="PF Din Text Comp Pro" panose="02000506020000020004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125" y="1239178"/>
            <a:ext cx="7493949" cy="5133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7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39</Words>
  <Application>Microsoft Office PowerPoint</Application>
  <PresentationFormat>Произвольный</PresentationFormat>
  <Paragraphs>26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ДЕНЬ НАРОДНОГО ЕДИНСТВА  концепция оформления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НАРУЖНАЯ РЕКЛАМА</vt:lpstr>
      <vt:lpstr>Презентация PowerPoint</vt:lpstr>
      <vt:lpstr>Презентация PowerPoint</vt:lpstr>
      <vt:lpstr>Презентация PowerPoint</vt:lpstr>
      <vt:lpstr>Презентация PowerPoint</vt:lpstr>
      <vt:lpstr>СУВЕНИРНАЯ ПРОДУКЦИЯ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СУВЕНИРНАЯ ПРОДУКЦИЯ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Алёна</dc:creator>
  <cp:lastModifiedBy>Admin</cp:lastModifiedBy>
  <cp:revision>8</cp:revision>
  <dcterms:created xsi:type="dcterms:W3CDTF">2017-10-02T17:10:09Z</dcterms:created>
  <dcterms:modified xsi:type="dcterms:W3CDTF">2017-10-06T10:21:01Z</dcterms:modified>
</cp:coreProperties>
</file>