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66" r:id="rId3"/>
    <p:sldId id="264" r:id="rId4"/>
    <p:sldId id="257" r:id="rId5"/>
    <p:sldId id="258" r:id="rId6"/>
    <p:sldId id="259" r:id="rId7"/>
    <p:sldId id="260" r:id="rId8"/>
    <p:sldId id="261" r:id="rId9"/>
    <p:sldId id="263" r:id="rId10"/>
    <p:sldId id="265" r:id="rId11"/>
    <p:sldId id="267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  <p:showPr showNarration="1" useTimings="0">
    <p:present/>
    <p:sldAll/>
    <p:penClr>
      <a:srgbClr val="FF0000"/>
    </p:penClr>
  </p:showPr>
  <p:clrMru>
    <a:srgbClr val="CCECFF"/>
    <a:srgbClr val="FFCCFF"/>
    <a:srgbClr val="CCFFFF"/>
    <a:srgbClr val="87C8FD"/>
    <a:srgbClr val="F2FEAC"/>
    <a:srgbClr val="9FE2EB"/>
    <a:srgbClr val="AFA2E8"/>
    <a:srgbClr val="E9C0A1"/>
    <a:srgbClr val="9FE7EB"/>
    <a:srgbClr val="E6F39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22" autoAdjust="0"/>
    <p:restoredTop sz="94660"/>
  </p:normalViewPr>
  <p:slideViewPr>
    <p:cSldViewPr>
      <p:cViewPr>
        <p:scale>
          <a:sx n="69" d="100"/>
          <a:sy n="69" d="100"/>
        </p:scale>
        <p:origin x="-1608" y="-5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42860D-D96E-4802-AF3B-F5AA89F24B82}" type="datetimeFigureOut">
              <a:rPr lang="ru-RU" smtClean="0"/>
              <a:pPr/>
              <a:t>24.06.2011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11AA3F-3449-448F-94EC-AB3D29408FB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91158-718C-48B3-95D9-40A7EE03DB38}" type="datetimeFigureOut">
              <a:rPr lang="ru-RU"/>
              <a:pPr>
                <a:defRPr/>
              </a:pPr>
              <a:t>24.06.2011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725FA8-3ACD-4A93-ACD5-C4E2C2C6AB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9DDDEE-B556-4596-A7AD-8A43B6A46EFE}" type="datetimeFigureOut">
              <a:rPr lang="ru-RU"/>
              <a:pPr>
                <a:defRPr/>
              </a:pPr>
              <a:t>24.06.2011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77F42E-C88B-4F67-9B2E-D178648BF8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AF9DE-EEC6-49FC-ADC0-2FFA8F7B5815}" type="datetimeFigureOut">
              <a:rPr lang="ru-RU"/>
              <a:pPr>
                <a:defRPr/>
              </a:pPr>
              <a:t>24.06.2011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AC60F-8756-403B-8356-DDE32E9D10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0CD262-D12B-491B-8CCC-42AEF9B870C3}" type="datetimeFigureOut">
              <a:rPr lang="ru-RU"/>
              <a:pPr>
                <a:defRPr/>
              </a:pPr>
              <a:t>24.06.2011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9CE5BC-C1EF-42F0-97BE-C8CEC59416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F9C81-DF3F-4E18-9D0D-D978403CD308}" type="datetimeFigureOut">
              <a:rPr lang="ru-RU"/>
              <a:pPr>
                <a:defRPr/>
              </a:pPr>
              <a:t>24.06.2011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E641C-C480-4BE0-B391-68C76DA8F1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11857-807D-4B9F-BFEB-680C2AFBCFFB}" type="datetimeFigureOut">
              <a:rPr lang="ru-RU"/>
              <a:pPr>
                <a:defRPr/>
              </a:pPr>
              <a:t>24.06.2011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E4CEEE-AC75-43F6-9933-C3897B9CAF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C8A99-D34E-4DDA-9CC4-7062E5763FC2}" type="datetimeFigureOut">
              <a:rPr lang="ru-RU"/>
              <a:pPr>
                <a:defRPr/>
              </a:pPr>
              <a:t>24.06.2011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61E65-46C4-416E-BAB6-A025F1977E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F1E1E6-4EB3-426E-A8A9-09882F1F704C}" type="datetimeFigureOut">
              <a:rPr lang="ru-RU"/>
              <a:pPr>
                <a:defRPr/>
              </a:pPr>
              <a:t>24.06.2011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C454E0-E8AC-44F0-9C42-89C73DCB17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6D3BC9-CFF5-45AF-9A2B-2474B28B2EF0}" type="datetimeFigureOut">
              <a:rPr lang="ru-RU"/>
              <a:pPr>
                <a:defRPr/>
              </a:pPr>
              <a:t>24.06.2011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0B46C-CE29-4359-B041-8FC1E7DDD4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E4039-E955-4CAD-B5F7-58528F234805}" type="datetimeFigureOut">
              <a:rPr lang="ru-RU"/>
              <a:pPr>
                <a:defRPr/>
              </a:pPr>
              <a:t>24.06.2011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9DB3C1-E04E-4D33-8E62-34F909C3A1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116E7C-2C0F-4EBC-897B-665FD075C9C9}" type="datetimeFigureOut">
              <a:rPr lang="ru-RU"/>
              <a:pPr>
                <a:defRPr/>
              </a:pPr>
              <a:t>24.06.2011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CACA7-D8BA-41E4-81E8-BE2EE01AB0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E391E68-5B15-431D-8B41-EAA62351CD6B}" type="datetimeFigureOut">
              <a:rPr lang="ru-RU"/>
              <a:pPr>
                <a:defRPr/>
              </a:pPr>
              <a:t>24.06.2011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E6D3873-1DED-474D-8419-9619E0F36A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pedsovet.su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12" Type="http://schemas.openxmlformats.org/officeDocument/2006/relationships/slide" Target="slide3.xml"/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0.jpeg"/><Relationship Id="rId11" Type="http://schemas.openxmlformats.org/officeDocument/2006/relationships/image" Target="../media/image65.wmf"/><Relationship Id="rId5" Type="http://schemas.openxmlformats.org/officeDocument/2006/relationships/image" Target="../media/image59.jpeg"/><Relationship Id="rId10" Type="http://schemas.openxmlformats.org/officeDocument/2006/relationships/image" Target="../media/image64.jpeg"/><Relationship Id="rId4" Type="http://schemas.openxmlformats.org/officeDocument/2006/relationships/image" Target="../media/image58.wmf"/><Relationship Id="rId9" Type="http://schemas.openxmlformats.org/officeDocument/2006/relationships/image" Target="../media/image6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kartinki.ru/gallery/viewcategory/10.html" TargetMode="External"/><Relationship Id="rId2" Type="http://schemas.openxmlformats.org/officeDocument/2006/relationships/hyperlink" Target="http://www.allforchildren.ru/pictures/pictures_index.php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7.xml"/><Relationship Id="rId5" Type="http://schemas.openxmlformats.org/officeDocument/2006/relationships/slide" Target="slide6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wmf"/><Relationship Id="rId7" Type="http://schemas.openxmlformats.org/officeDocument/2006/relationships/image" Target="../media/image7.wmf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image" Target="../media/image11.wmf"/><Relationship Id="rId5" Type="http://schemas.openxmlformats.org/officeDocument/2006/relationships/image" Target="../media/image5.wmf"/><Relationship Id="rId10" Type="http://schemas.openxmlformats.org/officeDocument/2006/relationships/image" Target="../media/image10.jpeg"/><Relationship Id="rId4" Type="http://schemas.openxmlformats.org/officeDocument/2006/relationships/image" Target="../media/image4.wmf"/><Relationship Id="rId9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image" Target="../media/image13.wmf"/><Relationship Id="rId7" Type="http://schemas.openxmlformats.org/officeDocument/2006/relationships/image" Target="../media/image17.wmf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wmf"/><Relationship Id="rId11" Type="http://schemas.openxmlformats.org/officeDocument/2006/relationships/slide" Target="slide3.xml"/><Relationship Id="rId5" Type="http://schemas.openxmlformats.org/officeDocument/2006/relationships/image" Target="../media/image15.wmf"/><Relationship Id="rId10" Type="http://schemas.openxmlformats.org/officeDocument/2006/relationships/image" Target="../media/image20.wmf"/><Relationship Id="rId4" Type="http://schemas.openxmlformats.org/officeDocument/2006/relationships/image" Target="../media/image14.wmf"/><Relationship Id="rId9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wmf"/><Relationship Id="rId7" Type="http://schemas.openxmlformats.org/officeDocument/2006/relationships/image" Target="../media/image26.wmf"/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wmf"/><Relationship Id="rId5" Type="http://schemas.openxmlformats.org/officeDocument/2006/relationships/image" Target="../media/image24.wmf"/><Relationship Id="rId4" Type="http://schemas.openxmlformats.org/officeDocument/2006/relationships/image" Target="../media/image23.wmf"/><Relationship Id="rId9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7" Type="http://schemas.openxmlformats.org/officeDocument/2006/relationships/slide" Target="slide3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13" Type="http://schemas.openxmlformats.org/officeDocument/2006/relationships/image" Target="../media/image44.jpeg"/><Relationship Id="rId3" Type="http://schemas.openxmlformats.org/officeDocument/2006/relationships/image" Target="../media/image34.wmf"/><Relationship Id="rId7" Type="http://schemas.openxmlformats.org/officeDocument/2006/relationships/image" Target="../media/image38.wmf"/><Relationship Id="rId12" Type="http://schemas.openxmlformats.org/officeDocument/2006/relationships/image" Target="../media/image43.wmf"/><Relationship Id="rId2" Type="http://schemas.openxmlformats.org/officeDocument/2006/relationships/image" Target="../media/image33.wm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wmf"/><Relationship Id="rId11" Type="http://schemas.openxmlformats.org/officeDocument/2006/relationships/image" Target="../media/image42.wmf"/><Relationship Id="rId5" Type="http://schemas.openxmlformats.org/officeDocument/2006/relationships/image" Target="../media/image36.wmf"/><Relationship Id="rId15" Type="http://schemas.openxmlformats.org/officeDocument/2006/relationships/slide" Target="slide3.xml"/><Relationship Id="rId10" Type="http://schemas.openxmlformats.org/officeDocument/2006/relationships/image" Target="../media/image41.wmf"/><Relationship Id="rId4" Type="http://schemas.openxmlformats.org/officeDocument/2006/relationships/image" Target="../media/image35.wmf"/><Relationship Id="rId9" Type="http://schemas.openxmlformats.org/officeDocument/2006/relationships/image" Target="../media/image40.wmf"/><Relationship Id="rId14" Type="http://schemas.openxmlformats.org/officeDocument/2006/relationships/image" Target="../media/image45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12" Type="http://schemas.openxmlformats.org/officeDocument/2006/relationships/slide" Target="slide3.xml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0.jpeg"/><Relationship Id="rId11" Type="http://schemas.openxmlformats.org/officeDocument/2006/relationships/image" Target="../media/image55.jpeg"/><Relationship Id="rId5" Type="http://schemas.openxmlformats.org/officeDocument/2006/relationships/image" Target="../media/image49.jpeg"/><Relationship Id="rId10" Type="http://schemas.openxmlformats.org/officeDocument/2006/relationships/image" Target="../media/image54.jpeg"/><Relationship Id="rId4" Type="http://schemas.openxmlformats.org/officeDocument/2006/relationships/image" Target="../media/image48.jpeg"/><Relationship Id="rId9" Type="http://schemas.openxmlformats.org/officeDocument/2006/relationships/image" Target="../media/image5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G:\Катринки\MC900433049.JPG"/>
          <p:cNvPicPr>
            <a:picLocks noChangeAspect="1" noChangeArrowheads="1"/>
          </p:cNvPicPr>
          <p:nvPr/>
        </p:nvPicPr>
        <p:blipFill>
          <a:blip r:embed="rId2">
            <a:lum bright="2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214414" y="285728"/>
            <a:ext cx="65722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Конкурс презентаций "</a:t>
            </a:r>
            <a:r>
              <a:rPr lang="ru-RU" b="1" dirty="0" smtClean="0"/>
              <a:t>Интерактивная мозаика"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428992" y="785794"/>
            <a:ext cx="20056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 smtClean="0">
                <a:hlinkClick r:id="rId3"/>
              </a:rPr>
              <a:t>http://pedsovet.su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214546" y="2143116"/>
            <a:ext cx="492920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Васильева Римма Михайловна</a:t>
            </a:r>
          </a:p>
          <a:p>
            <a:endParaRPr lang="ru-RU" dirty="0" smtClean="0"/>
          </a:p>
          <a:p>
            <a:r>
              <a:rPr lang="ru-RU" dirty="0" smtClean="0"/>
              <a:t>МОУ </a:t>
            </a:r>
            <a:r>
              <a:rPr lang="ru-RU" dirty="0" err="1" smtClean="0"/>
              <a:t>Алтанская</a:t>
            </a:r>
            <a:r>
              <a:rPr lang="ru-RU" dirty="0" smtClean="0"/>
              <a:t> средняя общеобразовательная школа с. </a:t>
            </a:r>
            <a:r>
              <a:rPr lang="ru-RU" dirty="0" err="1" smtClean="0"/>
              <a:t>Алтанцы</a:t>
            </a:r>
            <a:r>
              <a:rPr lang="ru-RU" dirty="0" smtClean="0"/>
              <a:t> </a:t>
            </a:r>
            <a:r>
              <a:rPr lang="ru-RU" dirty="0" err="1" smtClean="0"/>
              <a:t>Амгинского</a:t>
            </a:r>
            <a:r>
              <a:rPr lang="ru-RU" dirty="0" smtClean="0"/>
              <a:t> улуса Республики Саха (Якутия) </a:t>
            </a:r>
          </a:p>
          <a:p>
            <a:endParaRPr lang="ru-RU" dirty="0" smtClean="0"/>
          </a:p>
          <a:p>
            <a:r>
              <a:rPr lang="ru-RU" dirty="0" smtClean="0"/>
              <a:t>Учитель английского языка</a:t>
            </a:r>
          </a:p>
          <a:p>
            <a:endParaRPr lang="ru-RU" dirty="0" smtClean="0"/>
          </a:p>
          <a:p>
            <a:r>
              <a:rPr lang="ru-RU" dirty="0" smtClean="0"/>
              <a:t>Высокая квалификационная категория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642910" y="928670"/>
            <a:ext cx="42862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1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42910" y="1571612"/>
          <a:ext cx="4071966" cy="4064001"/>
        </p:xfrm>
        <a:graphic>
          <a:graphicData uri="http://schemas.openxmlformats.org/drawingml/2006/table">
            <a:tbl>
              <a:tblPr/>
              <a:tblGrid>
                <a:gridCol w="402536"/>
                <a:gridCol w="402536"/>
                <a:gridCol w="402536"/>
                <a:gridCol w="402536"/>
                <a:gridCol w="402536"/>
                <a:gridCol w="402536"/>
                <a:gridCol w="402536"/>
                <a:gridCol w="402536"/>
                <a:gridCol w="851678"/>
              </a:tblGrid>
              <a:tr h="41146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207" marR="45207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 rowSpan="10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41062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020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332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020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207" marR="45207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606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020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0628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062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062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57148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man Old Style" pitchFamily="18" charset="0"/>
              </a:rPr>
              <a:t>SCHOOL</a:t>
            </a:r>
            <a:endParaRPr lang="ru-RU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man Old Style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428728" y="1571612"/>
          <a:ext cx="2012680" cy="411465"/>
        </p:xfrm>
        <a:graphic>
          <a:graphicData uri="http://schemas.openxmlformats.org/drawingml/2006/table">
            <a:tbl>
              <a:tblPr/>
              <a:tblGrid>
                <a:gridCol w="402536"/>
                <a:gridCol w="402536"/>
                <a:gridCol w="402536"/>
                <a:gridCol w="402536"/>
                <a:gridCol w="402536"/>
              </a:tblGrid>
              <a:tr h="4114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L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071538" y="2357431"/>
          <a:ext cx="2357454" cy="428628"/>
        </p:xfrm>
        <a:graphic>
          <a:graphicData uri="http://schemas.openxmlformats.org/drawingml/2006/table">
            <a:tbl>
              <a:tblPr/>
              <a:tblGrid>
                <a:gridCol w="402536"/>
                <a:gridCol w="402536"/>
                <a:gridCol w="402536"/>
                <a:gridCol w="402536"/>
                <a:gridCol w="402536"/>
                <a:gridCol w="344774"/>
              </a:tblGrid>
              <a:tr h="4286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L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428992" y="2000240"/>
          <a:ext cx="428628" cy="1571636"/>
        </p:xfrm>
        <a:graphic>
          <a:graphicData uri="http://schemas.openxmlformats.org/drawingml/2006/table">
            <a:tbl>
              <a:tblPr/>
              <a:tblGrid>
                <a:gridCol w="428628"/>
              </a:tblGrid>
              <a:tr h="40477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  <a:tr h="40435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  <a:tr h="3581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  <a:tr h="40435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K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071538" y="3571876"/>
          <a:ext cx="2000264" cy="416069"/>
        </p:xfrm>
        <a:graphic>
          <a:graphicData uri="http://schemas.openxmlformats.org/drawingml/2006/table">
            <a:tbl>
              <a:tblPr/>
              <a:tblGrid>
                <a:gridCol w="357190"/>
                <a:gridCol w="428628"/>
                <a:gridCol w="357190"/>
                <a:gridCol w="428628"/>
                <a:gridCol w="428628"/>
              </a:tblGrid>
              <a:tr h="41606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214546" y="3143248"/>
          <a:ext cx="1207608" cy="410209"/>
        </p:xfrm>
        <a:graphic>
          <a:graphicData uri="http://schemas.openxmlformats.org/drawingml/2006/table">
            <a:tbl>
              <a:tblPr/>
              <a:tblGrid>
                <a:gridCol w="428628"/>
                <a:gridCol w="428628"/>
                <a:gridCol w="350352"/>
              </a:tblGrid>
              <a:tr h="4102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D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428728" y="4000504"/>
          <a:ext cx="2071701" cy="410209"/>
        </p:xfrm>
        <a:graphic>
          <a:graphicData uri="http://schemas.openxmlformats.org/drawingml/2006/table">
            <a:tbl>
              <a:tblPr/>
              <a:tblGrid>
                <a:gridCol w="441198"/>
                <a:gridCol w="344620"/>
                <a:gridCol w="428628"/>
                <a:gridCol w="428628"/>
                <a:gridCol w="428627"/>
              </a:tblGrid>
              <a:tr h="4102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071538" y="4429132"/>
          <a:ext cx="2428892" cy="428628"/>
        </p:xfrm>
        <a:graphic>
          <a:graphicData uri="http://schemas.openxmlformats.org/drawingml/2006/table">
            <a:tbl>
              <a:tblPr/>
              <a:tblGrid>
                <a:gridCol w="357189"/>
                <a:gridCol w="452440"/>
                <a:gridCol w="368015"/>
                <a:gridCol w="393992"/>
                <a:gridCol w="428628"/>
                <a:gridCol w="428628"/>
              </a:tblGrid>
              <a:tr h="4286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1071538" y="4857760"/>
          <a:ext cx="1571636" cy="357190"/>
        </p:xfrm>
        <a:graphic>
          <a:graphicData uri="http://schemas.openxmlformats.org/drawingml/2006/table">
            <a:tbl>
              <a:tblPr/>
              <a:tblGrid>
                <a:gridCol w="348647"/>
                <a:gridCol w="437171"/>
                <a:gridCol w="392909"/>
                <a:gridCol w="392909"/>
              </a:tblGrid>
              <a:tr h="3571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G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L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642910" y="5214950"/>
          <a:ext cx="3623243" cy="410628"/>
        </p:xfrm>
        <a:graphic>
          <a:graphicData uri="http://schemas.openxmlformats.org/drawingml/2006/table">
            <a:tbl>
              <a:tblPr/>
              <a:tblGrid>
                <a:gridCol w="402536"/>
                <a:gridCol w="402536"/>
                <a:gridCol w="402536"/>
                <a:gridCol w="402536"/>
                <a:gridCol w="402536"/>
                <a:gridCol w="402536"/>
                <a:gridCol w="402536"/>
                <a:gridCol w="402536"/>
                <a:gridCol w="402955"/>
              </a:tblGrid>
              <a:tr h="4106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1071538" y="4000504"/>
            <a:ext cx="357190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4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0" y="4429132"/>
            <a:ext cx="42862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5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0" y="4857760"/>
            <a:ext cx="42862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6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0" y="5286388"/>
            <a:ext cx="42862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7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071538" y="1571612"/>
            <a:ext cx="357190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8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428728" y="3143248"/>
            <a:ext cx="42862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9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428992" y="928670"/>
            <a:ext cx="42862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10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29" name="Прямая со стрелкой 28"/>
          <p:cNvCxnSpPr/>
          <p:nvPr/>
        </p:nvCxnSpPr>
        <p:spPr>
          <a:xfrm rot="5400000">
            <a:off x="750861" y="1463661"/>
            <a:ext cx="214314" cy="158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rot="5400000">
            <a:off x="3358348" y="1642256"/>
            <a:ext cx="571504" cy="158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357158" y="3786190"/>
            <a:ext cx="284164" cy="158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428596" y="4643446"/>
            <a:ext cx="642942" cy="158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428596" y="5072074"/>
            <a:ext cx="642942" cy="158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>
            <a:off x="428596" y="5429264"/>
            <a:ext cx="214314" cy="158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1857356" y="3357562"/>
            <a:ext cx="357190" cy="158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5" name="Picture 1" descr="C:\Documents and Settings\тимур\Мои документы\Рисунки\school0305.gif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00756" y="1928802"/>
            <a:ext cx="1685129" cy="2592000"/>
          </a:xfrm>
          <a:prstGeom prst="rect">
            <a:avLst/>
          </a:prstGeom>
          <a:noFill/>
        </p:spPr>
      </p:pic>
      <p:sp>
        <p:nvSpPr>
          <p:cNvPr id="64" name="Прямоугольник 63"/>
          <p:cNvSpPr/>
          <p:nvPr/>
        </p:nvSpPr>
        <p:spPr>
          <a:xfrm>
            <a:off x="5000628" y="5643578"/>
            <a:ext cx="16081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b="1" dirty="0" smtClean="0">
                <a:latin typeface="Century Schoolbook" pitchFamily="18" charset="0"/>
                <a:cs typeface="Times New Roman" pitchFamily="18" charset="0"/>
              </a:rPr>
              <a:t>QUESTIONS</a:t>
            </a:r>
            <a:r>
              <a:rPr lang="ru-RU" b="1" dirty="0" smtClean="0">
                <a:latin typeface="Century Schoolbook" pitchFamily="18" charset="0"/>
                <a:cs typeface="Times New Roman" pitchFamily="18" charset="0"/>
              </a:rPr>
              <a:t>:</a:t>
            </a:r>
            <a:endParaRPr lang="ru-RU" dirty="0">
              <a:latin typeface="Century Schoolbook" pitchFamily="18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714612" y="6143644"/>
            <a:ext cx="50006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tabLst>
                <a:tab pos="1104900" algn="l"/>
              </a:tabLst>
            </a:pPr>
            <a:r>
              <a:rPr lang="en-US" b="1" dirty="0" smtClean="0">
                <a:solidFill>
                  <a:srgbClr val="C00000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1</a:t>
            </a:r>
            <a:endParaRPr lang="en-US" sz="2800" b="1" dirty="0" smtClean="0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1026" name="Picture 2" descr="C:\Documents and Settings\тимур\Мои документы\Рисунки\school0503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3636" y="2285992"/>
            <a:ext cx="1198800" cy="1620000"/>
          </a:xfrm>
          <a:prstGeom prst="rect">
            <a:avLst/>
          </a:prstGeom>
          <a:noFill/>
        </p:spPr>
      </p:pic>
      <p:sp>
        <p:nvSpPr>
          <p:cNvPr id="67" name="Прямоугольник 66"/>
          <p:cNvSpPr/>
          <p:nvPr/>
        </p:nvSpPr>
        <p:spPr>
          <a:xfrm>
            <a:off x="3357554" y="6143644"/>
            <a:ext cx="50006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tabLst>
                <a:tab pos="1104900" algn="l"/>
              </a:tabLst>
            </a:pP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2</a:t>
            </a:r>
            <a:endParaRPr lang="en-US" b="1" dirty="0" smtClean="0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68" name="Picture 8" descr="C:\Documents and Settings\тимур\Мои документы\картинки\kartinki\WMF28\BUS093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29322" y="2571744"/>
            <a:ext cx="1558578" cy="1080000"/>
          </a:xfrm>
          <a:prstGeom prst="rect">
            <a:avLst/>
          </a:prstGeom>
          <a:noFill/>
        </p:spPr>
      </p:pic>
      <p:sp>
        <p:nvSpPr>
          <p:cNvPr id="69" name="Прямоугольник 68"/>
          <p:cNvSpPr/>
          <p:nvPr/>
        </p:nvSpPr>
        <p:spPr>
          <a:xfrm>
            <a:off x="4000496" y="6143644"/>
            <a:ext cx="50006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tabLst>
                <a:tab pos="1104900" algn="l"/>
              </a:tabLst>
            </a:pP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3</a:t>
            </a:r>
            <a:endParaRPr lang="en-US" b="1" dirty="0" smtClean="0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1027" name="Picture 3" descr="C:\Documents and Settings\тимур\Мои документы\Рисунки\school1204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6512" y="2143116"/>
            <a:ext cx="1116000" cy="2232000"/>
          </a:xfrm>
          <a:prstGeom prst="rect">
            <a:avLst/>
          </a:prstGeom>
          <a:noFill/>
        </p:spPr>
      </p:pic>
      <p:sp>
        <p:nvSpPr>
          <p:cNvPr id="71" name="Прямоугольник 70"/>
          <p:cNvSpPr/>
          <p:nvPr/>
        </p:nvSpPr>
        <p:spPr>
          <a:xfrm>
            <a:off x="4643438" y="6143644"/>
            <a:ext cx="50006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tabLst>
                <a:tab pos="1104900" algn="l"/>
              </a:tabLst>
            </a:pP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4</a:t>
            </a:r>
            <a:endParaRPr lang="en-US" b="1" dirty="0" smtClean="0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1028" name="Picture 4" descr="C:\Documents and Settings\тимур\Мои документы\картинки\klipp\картинки\краски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5EFF1"/>
              </a:clrFrom>
              <a:clrTo>
                <a:srgbClr val="F5EFF1">
                  <a:alpha val="0"/>
                </a:srgbClr>
              </a:clrTo>
            </a:clrChange>
          </a:blip>
          <a:srcRect l="3241" r="2781" b="2985"/>
          <a:stretch>
            <a:fillRect/>
          </a:stretch>
        </p:blipFill>
        <p:spPr bwMode="auto">
          <a:xfrm>
            <a:off x="5715008" y="2357430"/>
            <a:ext cx="2230365" cy="1692000"/>
          </a:xfrm>
          <a:prstGeom prst="rect">
            <a:avLst/>
          </a:prstGeom>
          <a:noFill/>
        </p:spPr>
      </p:pic>
      <p:sp>
        <p:nvSpPr>
          <p:cNvPr id="73" name="Прямоугольник 72"/>
          <p:cNvSpPr/>
          <p:nvPr/>
        </p:nvSpPr>
        <p:spPr>
          <a:xfrm>
            <a:off x="5286380" y="6143644"/>
            <a:ext cx="50006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tabLst>
                <a:tab pos="1104900" algn="l"/>
              </a:tabLst>
            </a:pP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5</a:t>
            </a:r>
            <a:endParaRPr lang="en-US" b="1" dirty="0" smtClean="0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1029" name="Picture 5" descr="C:\Documents and Settings\тимур\Мои документы\Рисунки\school1107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0826" y="2143116"/>
            <a:ext cx="852000" cy="1800000"/>
          </a:xfrm>
          <a:prstGeom prst="rect">
            <a:avLst/>
          </a:prstGeom>
          <a:noFill/>
        </p:spPr>
      </p:pic>
      <p:sp>
        <p:nvSpPr>
          <p:cNvPr id="75" name="Прямоугольник 74"/>
          <p:cNvSpPr/>
          <p:nvPr/>
        </p:nvSpPr>
        <p:spPr>
          <a:xfrm>
            <a:off x="5929322" y="6143644"/>
            <a:ext cx="50006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tabLst>
                <a:tab pos="1104900" algn="l"/>
              </a:tabLst>
            </a:pP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6</a:t>
            </a:r>
            <a:endParaRPr lang="en-US" b="1" dirty="0" smtClean="0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1032" name="Picture 8" descr="C:\Documents and Settings\тимур\Мои документы\картинки\kartinki\WMF39\SHARPNR.WM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86446" y="2285992"/>
            <a:ext cx="1865326" cy="1800000"/>
          </a:xfrm>
          <a:prstGeom prst="rect">
            <a:avLst/>
          </a:prstGeom>
          <a:noFill/>
        </p:spPr>
      </p:pic>
      <p:sp>
        <p:nvSpPr>
          <p:cNvPr id="79" name="Прямоугольник 78"/>
          <p:cNvSpPr/>
          <p:nvPr/>
        </p:nvSpPr>
        <p:spPr>
          <a:xfrm>
            <a:off x="6572264" y="6143644"/>
            <a:ext cx="50006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tabLst>
                <a:tab pos="1104900" algn="l"/>
              </a:tabLst>
            </a:pP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7</a:t>
            </a:r>
            <a:endParaRPr lang="en-US" b="1" dirty="0" smtClean="0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1033" name="Picture 9" descr="C:\Documents and Settings\тимур\Мои документы\Рисунки\school0704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00694" y="2571744"/>
            <a:ext cx="2854288" cy="1332000"/>
          </a:xfrm>
          <a:prstGeom prst="rect">
            <a:avLst/>
          </a:prstGeom>
          <a:noFill/>
        </p:spPr>
      </p:pic>
      <p:sp>
        <p:nvSpPr>
          <p:cNvPr id="81" name="Прямоугольник 80"/>
          <p:cNvSpPr/>
          <p:nvPr/>
        </p:nvSpPr>
        <p:spPr>
          <a:xfrm>
            <a:off x="7215206" y="6143644"/>
            <a:ext cx="50006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tabLst>
                <a:tab pos="1104900" algn="l"/>
              </a:tabLst>
            </a:pP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8</a:t>
            </a:r>
            <a:endParaRPr lang="en-US" b="1" dirty="0" smtClean="0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1034" name="Picture 10" descr="C:\Documents and Settings\тимур\Мои документы\Рисунки\school1501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43636" y="2285992"/>
            <a:ext cx="1928572" cy="1980000"/>
          </a:xfrm>
          <a:prstGeom prst="rect">
            <a:avLst/>
          </a:prstGeom>
          <a:noFill/>
        </p:spPr>
      </p:pic>
      <p:sp>
        <p:nvSpPr>
          <p:cNvPr id="83" name="Прямоугольник 82"/>
          <p:cNvSpPr/>
          <p:nvPr/>
        </p:nvSpPr>
        <p:spPr>
          <a:xfrm>
            <a:off x="7858148" y="6143644"/>
            <a:ext cx="50006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tabLst>
                <a:tab pos="1104900" algn="l"/>
              </a:tabLst>
            </a:pP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9</a:t>
            </a:r>
            <a:endParaRPr lang="en-US" b="1" dirty="0" smtClean="0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1035" name="Picture 11" descr="C:\Documents and Settings\тимур\Мои документы\картинки\kartinki\WMF46\BKLAW.WMF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357818" y="2571744"/>
            <a:ext cx="3309356" cy="1368000"/>
          </a:xfrm>
          <a:prstGeom prst="rect">
            <a:avLst/>
          </a:prstGeom>
          <a:noFill/>
        </p:spPr>
      </p:pic>
      <p:sp>
        <p:nvSpPr>
          <p:cNvPr id="85" name="Прямоугольник 84"/>
          <p:cNvSpPr/>
          <p:nvPr/>
        </p:nvSpPr>
        <p:spPr>
          <a:xfrm>
            <a:off x="8501090" y="6143644"/>
            <a:ext cx="50006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tabLst>
                <a:tab pos="1104900" algn="l"/>
              </a:tabLst>
            </a:pP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10</a:t>
            </a:r>
            <a:endParaRPr lang="en-US" b="1" dirty="0" smtClean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86" name="Управляющая кнопка: настраиваемая 85">
            <a:hlinkClick r:id="rId12" action="ppaction://hlinksldjump" highlightClick="1"/>
          </p:cNvPr>
          <p:cNvSpPr/>
          <p:nvPr/>
        </p:nvSpPr>
        <p:spPr>
          <a:xfrm>
            <a:off x="7786710" y="285728"/>
            <a:ext cx="1143008" cy="285752"/>
          </a:xfrm>
          <a:prstGeom prst="actionButtonBlank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tabLst>
                <a:tab pos="2333625" algn="l"/>
              </a:tabLst>
            </a:pPr>
            <a:r>
              <a:rPr lang="en-US" sz="1600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</a:rPr>
              <a:t>contents</a:t>
            </a:r>
            <a:endParaRPr lang="en-US" sz="1600" dirty="0" smtClean="0">
              <a:solidFill>
                <a:srgbClr val="C00000"/>
              </a:solidFill>
              <a:latin typeface="Arial" pitchFamily="34" charset="0"/>
            </a:endParaRPr>
          </a:p>
        </p:txBody>
      </p:sp>
      <p:cxnSp>
        <p:nvCxnSpPr>
          <p:cNvPr id="37" name="Прямая со стрелкой 36"/>
          <p:cNvCxnSpPr/>
          <p:nvPr/>
        </p:nvCxnSpPr>
        <p:spPr>
          <a:xfrm>
            <a:off x="357158" y="2643182"/>
            <a:ext cx="857256" cy="158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42910" y="1571612"/>
          <a:ext cx="402536" cy="2832117"/>
        </p:xfrm>
        <a:graphic>
          <a:graphicData uri="http://schemas.openxmlformats.org/drawingml/2006/table">
            <a:tbl>
              <a:tblPr/>
              <a:tblGrid>
                <a:gridCol w="402536"/>
              </a:tblGrid>
              <a:tr h="4114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4106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4102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36332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4102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41606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  <a:tr h="4102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</a:t>
                      </a:r>
                      <a:endParaRPr lang="ru-RU" sz="8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5207" marR="452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</a:tbl>
          </a:graphicData>
        </a:graphic>
      </p:graphicFrame>
      <p:sp>
        <p:nvSpPr>
          <p:cNvPr id="18" name="Прямоугольник 17"/>
          <p:cNvSpPr/>
          <p:nvPr/>
        </p:nvSpPr>
        <p:spPr>
          <a:xfrm>
            <a:off x="0" y="2428868"/>
            <a:ext cx="42862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2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3571876"/>
            <a:ext cx="42862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3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6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8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9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2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0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868" y="357166"/>
            <a:ext cx="16042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1500174"/>
            <a:ext cx="821537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1.Лексика из учебника</a:t>
            </a:r>
            <a:r>
              <a:rPr lang="en-US" dirty="0" smtClean="0"/>
              <a:t> </a:t>
            </a:r>
            <a:r>
              <a:rPr lang="ru-RU" dirty="0" err="1" smtClean="0"/>
              <a:t>Биболетовой</a:t>
            </a:r>
            <a:r>
              <a:rPr lang="ru-RU" dirty="0" smtClean="0"/>
              <a:t> М. З. </a:t>
            </a:r>
            <a:r>
              <a:rPr lang="en-US" dirty="0" smtClean="0"/>
              <a:t>Enjoy English</a:t>
            </a:r>
            <a:r>
              <a:rPr lang="ru-RU" dirty="0" smtClean="0"/>
              <a:t> (4, 5, 6 </a:t>
            </a:r>
            <a:r>
              <a:rPr lang="ru-RU" dirty="0" err="1" smtClean="0"/>
              <a:t>кл</a:t>
            </a:r>
            <a:r>
              <a:rPr lang="ru-RU" dirty="0" smtClean="0"/>
              <a:t>.)</a:t>
            </a:r>
            <a:r>
              <a:rPr lang="en-US" dirty="0" smtClean="0"/>
              <a:t>,</a:t>
            </a:r>
            <a:r>
              <a:rPr lang="ru-RU" dirty="0" smtClean="0"/>
              <a:t> изд. «Титул», </a:t>
            </a:r>
            <a:r>
              <a:rPr lang="en-US" dirty="0" smtClean="0"/>
              <a:t>200</a:t>
            </a:r>
            <a:r>
              <a:rPr lang="ru-RU" dirty="0" smtClean="0"/>
              <a:t>6 </a:t>
            </a:r>
          </a:p>
          <a:p>
            <a:r>
              <a:rPr lang="ru-RU" dirty="0" smtClean="0"/>
              <a:t>2. Картинки с сайтов:</a:t>
            </a:r>
          </a:p>
          <a:p>
            <a:r>
              <a:rPr lang="en-US" dirty="0" smtClean="0">
                <a:hlinkClick r:id="rId2"/>
              </a:rPr>
              <a:t>http://www.</a:t>
            </a:r>
            <a:r>
              <a:rPr lang="sah-RU" dirty="0" smtClean="0">
                <a:hlinkClick r:id="rId2"/>
              </a:rPr>
              <a:t>allforchildren.ru/pictures/pictures_index.php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http://www.</a:t>
            </a:r>
            <a:r>
              <a:rPr lang="sah-RU" dirty="0" smtClean="0">
                <a:hlinkClick r:id="rId3"/>
              </a:rPr>
              <a:t>okartinki.ru/gallery/viewcategory/10.html</a:t>
            </a:r>
            <a:endParaRPr lang="en-US" dirty="0" smtClean="0"/>
          </a:p>
          <a:p>
            <a:r>
              <a:rPr lang="sah-RU" dirty="0" smtClean="0"/>
              <a:t> </a:t>
            </a:r>
            <a:endParaRPr lang="en-US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G:\Катринки\MC900433049.JPG"/>
          <p:cNvPicPr>
            <a:picLocks noChangeAspect="1" noChangeArrowheads="1"/>
          </p:cNvPicPr>
          <p:nvPr/>
        </p:nvPicPr>
        <p:blipFill>
          <a:blip r:embed="rId2">
            <a:lum bright="20000" contrast="-2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643050"/>
            <a:ext cx="7772400" cy="1870079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3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English Crossword Puzzles</a:t>
            </a:r>
            <a:r>
              <a:rPr lang="ru-RU" sz="33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ru-RU" sz="33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en-US" sz="33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/>
            </a:r>
            <a:br>
              <a:rPr lang="en-US" sz="33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</a:br>
            <a:r>
              <a:rPr lang="ru-RU" sz="2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Английские кроссворды</a:t>
            </a:r>
            <a:endParaRPr lang="ru-RU" sz="27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6143644"/>
            <a:ext cx="9144000" cy="107157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Васильева Р. М</a:t>
            </a:r>
            <a:r>
              <a:rPr lang="ru-RU" sz="1600" b="1" dirty="0" smtClean="0">
                <a:solidFill>
                  <a:srgbClr val="C00000"/>
                </a:solidFill>
                <a:latin typeface="Bookman Old Style" pitchFamily="18" charset="0"/>
              </a:rPr>
              <a:t>., </a:t>
            </a:r>
            <a:r>
              <a:rPr lang="ru-RU" sz="1600" b="1" dirty="0" smtClean="0">
                <a:solidFill>
                  <a:srgbClr val="000099"/>
                </a:solidFill>
                <a:latin typeface="Bookman Old Style" pitchFamily="18" charset="0"/>
              </a:rPr>
              <a:t>учитель английского языка МОУ Алтанская СОШ</a:t>
            </a:r>
            <a:r>
              <a:rPr lang="en-US" sz="1600" b="1" dirty="0" smtClean="0">
                <a:solidFill>
                  <a:srgbClr val="000099"/>
                </a:solidFill>
                <a:latin typeface="Bookman Old Style" pitchFamily="18" charset="0"/>
              </a:rPr>
              <a:t> </a:t>
            </a:r>
            <a:endParaRPr lang="ru-RU" sz="1600" b="1" dirty="0" smtClean="0">
              <a:solidFill>
                <a:srgbClr val="000099"/>
              </a:solidFill>
              <a:latin typeface="Bookman Old Style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b="1" dirty="0" smtClean="0">
                <a:solidFill>
                  <a:srgbClr val="000099"/>
                </a:solidFill>
                <a:latin typeface="Bookman Old Style" pitchFamily="18" charset="0"/>
              </a:rPr>
              <a:t>с. </a:t>
            </a:r>
            <a:r>
              <a:rPr lang="ru-RU" sz="1600" b="1" dirty="0" err="1" smtClean="0">
                <a:solidFill>
                  <a:srgbClr val="000099"/>
                </a:solidFill>
                <a:latin typeface="Bookman Old Style" pitchFamily="18" charset="0"/>
              </a:rPr>
              <a:t>Алтан</a:t>
            </a:r>
            <a:r>
              <a:rPr lang="ru-RU" sz="1600" b="1" dirty="0" smtClean="0">
                <a:solidFill>
                  <a:srgbClr val="000099"/>
                </a:solidFill>
                <a:latin typeface="Bookman Old Style" pitchFamily="18" charset="0"/>
              </a:rPr>
              <a:t> </a:t>
            </a:r>
            <a:r>
              <a:rPr lang="ru-RU" sz="1600" b="1" dirty="0" err="1" smtClean="0">
                <a:solidFill>
                  <a:srgbClr val="000099"/>
                </a:solidFill>
                <a:latin typeface="Bookman Old Style" pitchFamily="18" charset="0"/>
              </a:rPr>
              <a:t>Амгинского</a:t>
            </a:r>
            <a:r>
              <a:rPr lang="ru-RU" sz="1600" b="1" dirty="0" smtClean="0">
                <a:solidFill>
                  <a:srgbClr val="000099"/>
                </a:solidFill>
                <a:latin typeface="Bookman Old Style" pitchFamily="18" charset="0"/>
              </a:rPr>
              <a:t> улуса</a:t>
            </a: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dirty="0" smtClean="0">
                <a:latin typeface="Bookman Old Style" pitchFamily="18" charset="0"/>
              </a:rPr>
              <a:t> </a:t>
            </a:r>
            <a:endParaRPr lang="ru-RU" sz="1600" dirty="0">
              <a:latin typeface="Bookman Old Style" pitchFamily="18" charset="0"/>
            </a:endParaRP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8286776" y="285728"/>
            <a:ext cx="571500" cy="471487"/>
          </a:xfrm>
          <a:prstGeom prst="actionButtonForwardNex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G:\Катринки\MC900433199.JPG"/>
          <p:cNvPicPr>
            <a:picLocks noChangeAspect="1" noChangeArrowheads="1"/>
          </p:cNvPicPr>
          <p:nvPr/>
        </p:nvPicPr>
        <p:blipFill>
          <a:blip r:embed="rId2">
            <a:lum bright="10000" contrast="-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660033"/>
                </a:solidFill>
                <a:latin typeface="Bookman Old Style" pitchFamily="18" charset="0"/>
              </a:rPr>
              <a:t>CONTENTS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660033"/>
              </a:solidFill>
              <a:latin typeface="Bookman Old Style" pitchFamily="18" charset="0"/>
            </a:endParaRPr>
          </a:p>
        </p:txBody>
      </p:sp>
      <p:sp>
        <p:nvSpPr>
          <p:cNvPr id="21505" name="Rectangle 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786182" y="1643050"/>
            <a:ext cx="1785950" cy="40011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33625" algn="l"/>
              </a:tabLst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  <a:ea typeface="Times New Roman" pitchFamily="18" charset="0"/>
              </a:rPr>
              <a:t>Animals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  <p:sp>
        <p:nvSpPr>
          <p:cNvPr id="4" name="Rectangle 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786182" y="2357430"/>
            <a:ext cx="1785950" cy="40011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33625" algn="l"/>
              </a:tabLst>
            </a:pPr>
            <a:r>
              <a:rPr lang="en-US" sz="2000" dirty="0" smtClean="0">
                <a:latin typeface="Bookman Old Style" pitchFamily="18" charset="0"/>
              </a:rPr>
              <a:t>Fruits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  <p:sp>
        <p:nvSpPr>
          <p:cNvPr id="9" name="Rectangle 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3786182" y="3000372"/>
            <a:ext cx="1785950" cy="40011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33625" algn="l"/>
              </a:tabLst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</a:rPr>
              <a:t>Vegetables</a:t>
            </a:r>
          </a:p>
        </p:txBody>
      </p:sp>
      <p:sp>
        <p:nvSpPr>
          <p:cNvPr id="10" name="Rectangle 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786182" y="3714752"/>
            <a:ext cx="1785950" cy="40011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33625" algn="l"/>
              </a:tabLst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</a:rPr>
              <a:t>Clothes</a:t>
            </a:r>
          </a:p>
        </p:txBody>
      </p:sp>
      <p:sp>
        <p:nvSpPr>
          <p:cNvPr id="11" name="Rectangle 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3786182" y="4357694"/>
            <a:ext cx="1785950" cy="40011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33625" algn="l"/>
              </a:tabLst>
            </a:pPr>
            <a:r>
              <a:rPr lang="en-US" sz="2000" dirty="0" smtClean="0">
                <a:latin typeface="Bookman Old Style" pitchFamily="18" charset="0"/>
              </a:rPr>
              <a:t>Food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  <p:sp>
        <p:nvSpPr>
          <p:cNvPr id="12" name="Rectangle 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3786182" y="5000636"/>
            <a:ext cx="1785950" cy="40011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33625" algn="l"/>
              </a:tabLst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Bookman Old Style" pitchFamily="18" charset="0"/>
              </a:rPr>
              <a:t>Family</a:t>
            </a:r>
          </a:p>
        </p:txBody>
      </p:sp>
      <p:sp>
        <p:nvSpPr>
          <p:cNvPr id="13" name="Rectangle 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3786182" y="5643578"/>
            <a:ext cx="1785950" cy="400110"/>
          </a:xfrm>
          <a:prstGeom prst="rect">
            <a:avLst/>
          </a:prstGeom>
          <a:solidFill>
            <a:srgbClr val="FF99FF"/>
          </a:solidFill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33625" algn="l"/>
              </a:tabLst>
            </a:pPr>
            <a:r>
              <a:rPr lang="en-US" sz="2000" dirty="0" smtClean="0">
                <a:solidFill>
                  <a:schemeClr val="tx1"/>
                </a:solidFill>
                <a:latin typeface="Bookman Old Style" pitchFamily="18" charset="0"/>
              </a:rPr>
              <a:t>School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Управляющая кнопка: настраиваемая 63">
            <a:hlinkClick r:id="rId2" action="ppaction://hlinksldjump" highlightClick="1"/>
          </p:cNvPr>
          <p:cNvSpPr/>
          <p:nvPr/>
        </p:nvSpPr>
        <p:spPr>
          <a:xfrm>
            <a:off x="7786710" y="214290"/>
            <a:ext cx="1143008" cy="285752"/>
          </a:xfrm>
          <a:prstGeom prst="actionButtonBlank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tabLst>
                <a:tab pos="2333625" algn="l"/>
              </a:tabLst>
            </a:pPr>
            <a:r>
              <a:rPr lang="en-US" sz="1600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</a:rPr>
              <a:t>contents</a:t>
            </a:r>
            <a:endParaRPr lang="en-US" sz="1600" dirty="0" smtClean="0">
              <a:solidFill>
                <a:srgbClr val="C00000"/>
              </a:solidFill>
              <a:latin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142852"/>
            <a:ext cx="5572164" cy="571480"/>
          </a:xfrm>
        </p:spPr>
        <p:style>
          <a:lnRef idx="0">
            <a:scrgbClr r="0" g="0" b="0"/>
          </a:lnRef>
          <a:fillRef idx="1001">
            <a:schemeClr val="lt1"/>
          </a:fillRef>
          <a:effectRef idx="0">
            <a:scrgbClr r="0" g="0" b="0"/>
          </a:effectRef>
          <a:fontRef idx="major"/>
        </p:style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  <a:latin typeface="Bookman Old Style" pitchFamily="18" charset="0"/>
              </a:rPr>
              <a:t>Animals </a:t>
            </a:r>
            <a:endParaRPr lang="ru-RU" sz="24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reflection blurRad="12700" stA="28000" endPos="45000" dist="1000" dir="5400000" sy="-100000" algn="bl" rotWithShape="0"/>
              </a:effectLst>
              <a:latin typeface="Bookman Old Style" pitchFamily="18" charset="0"/>
            </a:endParaRPr>
          </a:p>
        </p:txBody>
      </p:sp>
      <p:graphicFrame>
        <p:nvGraphicFramePr>
          <p:cNvPr id="36" name="Таблица 35"/>
          <p:cNvGraphicFramePr>
            <a:graphicFrameLocks noGrp="1"/>
          </p:cNvGraphicFramePr>
          <p:nvPr/>
        </p:nvGraphicFramePr>
        <p:xfrm>
          <a:off x="2857500" y="1143000"/>
          <a:ext cx="357190" cy="357190"/>
        </p:xfrm>
        <a:graphic>
          <a:graphicData uri="http://schemas.openxmlformats.org/drawingml/2006/table">
            <a:tbl>
              <a:tblPr/>
              <a:tblGrid>
                <a:gridCol w="357190"/>
              </a:tblGrid>
              <a:tr h="3571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3</a:t>
                      </a:r>
                      <a:endParaRPr lang="en-US" sz="18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6" name="Таблица 45"/>
          <p:cNvGraphicFramePr>
            <a:graphicFrameLocks noGrp="1"/>
          </p:cNvGraphicFramePr>
          <p:nvPr/>
        </p:nvGraphicFramePr>
        <p:xfrm>
          <a:off x="0" y="1571625"/>
          <a:ext cx="346364" cy="365760"/>
        </p:xfrm>
        <a:graphic>
          <a:graphicData uri="http://schemas.openxmlformats.org/drawingml/2006/table">
            <a:tbl>
              <a:tblPr/>
              <a:tblGrid>
                <a:gridCol w="346364"/>
              </a:tblGrid>
              <a:tr h="346364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C00000"/>
                          </a:solidFill>
                        </a:rPr>
                        <a:t>1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28575" cmpd="sng">
                      <a:solidFill>
                        <a:srgbClr val="2C0CB4"/>
                      </a:solidFill>
                      <a:prstDash val="solid"/>
                    </a:lnL>
                    <a:lnR w="28575" cmpd="sng">
                      <a:solidFill>
                        <a:srgbClr val="2C0CB4"/>
                      </a:solidFill>
                      <a:prstDash val="solid"/>
                    </a:lnR>
                    <a:lnT w="28575" cmpd="sng">
                      <a:solidFill>
                        <a:srgbClr val="2C0CB4"/>
                      </a:solidFill>
                      <a:prstDash val="solid"/>
                    </a:lnT>
                    <a:lnB w="28575" cmpd="sng">
                      <a:solidFill>
                        <a:srgbClr val="2C0CB4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7" name="Таблица 46"/>
          <p:cNvGraphicFramePr>
            <a:graphicFrameLocks noGrp="1"/>
          </p:cNvGraphicFramePr>
          <p:nvPr/>
        </p:nvGraphicFramePr>
        <p:xfrm>
          <a:off x="0" y="1928813"/>
          <a:ext cx="346364" cy="365760"/>
        </p:xfrm>
        <a:graphic>
          <a:graphicData uri="http://schemas.openxmlformats.org/drawingml/2006/table">
            <a:tbl>
              <a:tblPr/>
              <a:tblGrid>
                <a:gridCol w="346364"/>
              </a:tblGrid>
              <a:tr h="346364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C00000"/>
                          </a:solidFill>
                        </a:rPr>
                        <a:t>2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28575" cmpd="sng">
                      <a:solidFill>
                        <a:srgbClr val="2C0CB4"/>
                      </a:solidFill>
                      <a:prstDash val="solid"/>
                    </a:lnL>
                    <a:lnR w="28575" cmpd="sng">
                      <a:solidFill>
                        <a:srgbClr val="2C0CB4"/>
                      </a:solidFill>
                      <a:prstDash val="solid"/>
                    </a:lnR>
                    <a:lnT w="28575" cmpd="sng">
                      <a:solidFill>
                        <a:srgbClr val="2C0CB4"/>
                      </a:solidFill>
                      <a:prstDash val="solid"/>
                    </a:lnT>
                    <a:lnB w="28575" cmpd="sng">
                      <a:solidFill>
                        <a:srgbClr val="2C0CB4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9" name="Таблица 48"/>
          <p:cNvGraphicFramePr>
            <a:graphicFrameLocks noGrp="1"/>
          </p:cNvGraphicFramePr>
          <p:nvPr/>
        </p:nvGraphicFramePr>
        <p:xfrm>
          <a:off x="0" y="2571750"/>
          <a:ext cx="346364" cy="365760"/>
        </p:xfrm>
        <a:graphic>
          <a:graphicData uri="http://schemas.openxmlformats.org/drawingml/2006/table">
            <a:tbl>
              <a:tblPr/>
              <a:tblGrid>
                <a:gridCol w="346364"/>
              </a:tblGrid>
              <a:tr h="346364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C00000"/>
                          </a:solidFill>
                        </a:rPr>
                        <a:t>5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28575" cmpd="sng">
                      <a:solidFill>
                        <a:srgbClr val="2C0CB4"/>
                      </a:solidFill>
                      <a:prstDash val="solid"/>
                    </a:lnL>
                    <a:lnR w="28575" cmpd="sng">
                      <a:solidFill>
                        <a:srgbClr val="2C0CB4"/>
                      </a:solidFill>
                      <a:prstDash val="solid"/>
                    </a:lnR>
                    <a:lnT w="28575" cmpd="sng">
                      <a:solidFill>
                        <a:srgbClr val="2C0CB4"/>
                      </a:solidFill>
                      <a:prstDash val="solid"/>
                    </a:lnT>
                    <a:lnB w="28575" cmpd="sng">
                      <a:solidFill>
                        <a:srgbClr val="2C0CB4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0" name="Таблица 49"/>
          <p:cNvGraphicFramePr>
            <a:graphicFrameLocks noGrp="1"/>
          </p:cNvGraphicFramePr>
          <p:nvPr/>
        </p:nvGraphicFramePr>
        <p:xfrm>
          <a:off x="0" y="4143375"/>
          <a:ext cx="346364" cy="365760"/>
        </p:xfrm>
        <a:graphic>
          <a:graphicData uri="http://schemas.openxmlformats.org/drawingml/2006/table">
            <a:tbl>
              <a:tblPr/>
              <a:tblGrid>
                <a:gridCol w="346364"/>
              </a:tblGrid>
              <a:tr h="346364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C00000"/>
                          </a:solidFill>
                        </a:rPr>
                        <a:t>6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28575" cmpd="sng">
                      <a:solidFill>
                        <a:srgbClr val="2C0CB4"/>
                      </a:solidFill>
                      <a:prstDash val="solid"/>
                    </a:lnL>
                    <a:lnR w="28575" cmpd="sng">
                      <a:solidFill>
                        <a:srgbClr val="2C0CB4"/>
                      </a:solidFill>
                      <a:prstDash val="solid"/>
                    </a:lnR>
                    <a:lnT w="28575" cmpd="sng">
                      <a:solidFill>
                        <a:srgbClr val="2C0CB4"/>
                      </a:solidFill>
                      <a:prstDash val="solid"/>
                    </a:lnT>
                    <a:lnB w="28575" cmpd="sng">
                      <a:solidFill>
                        <a:srgbClr val="2C0CB4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sp>
        <p:nvSpPr>
          <p:cNvPr id="3111" name="Line 197"/>
          <p:cNvSpPr>
            <a:spLocks noChangeShapeType="1"/>
          </p:cNvSpPr>
          <p:nvPr/>
        </p:nvSpPr>
        <p:spPr bwMode="auto">
          <a:xfrm>
            <a:off x="214313" y="3000375"/>
            <a:ext cx="0" cy="4318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113" name="Line 201"/>
          <p:cNvSpPr>
            <a:spLocks noChangeShapeType="1"/>
          </p:cNvSpPr>
          <p:nvPr/>
        </p:nvSpPr>
        <p:spPr bwMode="auto">
          <a:xfrm>
            <a:off x="285750" y="1785938"/>
            <a:ext cx="215900" cy="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114" name="Line 201"/>
          <p:cNvSpPr>
            <a:spLocks noChangeShapeType="1"/>
          </p:cNvSpPr>
          <p:nvPr/>
        </p:nvSpPr>
        <p:spPr bwMode="auto">
          <a:xfrm>
            <a:off x="285750" y="2143125"/>
            <a:ext cx="215900" cy="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67" name="Таблица 66"/>
          <p:cNvGraphicFramePr>
            <a:graphicFrameLocks noGrp="1"/>
          </p:cNvGraphicFramePr>
          <p:nvPr/>
        </p:nvGraphicFramePr>
        <p:xfrm>
          <a:off x="4143375" y="5429250"/>
          <a:ext cx="346364" cy="365760"/>
        </p:xfrm>
        <a:graphic>
          <a:graphicData uri="http://schemas.openxmlformats.org/drawingml/2006/table">
            <a:tbl>
              <a:tblPr/>
              <a:tblGrid>
                <a:gridCol w="346364"/>
              </a:tblGrid>
              <a:tr h="346364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C00000"/>
                          </a:solidFill>
                        </a:rPr>
                        <a:t>1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28575" cmpd="sng">
                      <a:solidFill>
                        <a:srgbClr val="2C0CB4"/>
                      </a:solidFill>
                      <a:prstDash val="solid"/>
                    </a:lnL>
                    <a:lnR w="28575" cmpd="sng">
                      <a:solidFill>
                        <a:srgbClr val="2C0CB4"/>
                      </a:solidFill>
                      <a:prstDash val="solid"/>
                    </a:lnR>
                    <a:lnT w="28575" cmpd="sng">
                      <a:solidFill>
                        <a:srgbClr val="2C0CB4"/>
                      </a:solidFill>
                      <a:prstDash val="solid"/>
                    </a:lnT>
                    <a:lnB w="28575" cmpd="sng">
                      <a:solidFill>
                        <a:srgbClr val="2C0CB4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8" name="Таблица 67"/>
          <p:cNvGraphicFramePr>
            <a:graphicFrameLocks noGrp="1"/>
          </p:cNvGraphicFramePr>
          <p:nvPr/>
        </p:nvGraphicFramePr>
        <p:xfrm>
          <a:off x="4643438" y="5429250"/>
          <a:ext cx="346364" cy="365760"/>
        </p:xfrm>
        <a:graphic>
          <a:graphicData uri="http://schemas.openxmlformats.org/drawingml/2006/table">
            <a:tbl>
              <a:tblPr/>
              <a:tblGrid>
                <a:gridCol w="346364"/>
              </a:tblGrid>
              <a:tr h="346364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C00000"/>
                          </a:solidFill>
                        </a:rPr>
                        <a:t>2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28575" cmpd="sng">
                      <a:solidFill>
                        <a:srgbClr val="2C0CB4"/>
                      </a:solidFill>
                      <a:prstDash val="solid"/>
                    </a:lnL>
                    <a:lnR w="28575" cmpd="sng">
                      <a:solidFill>
                        <a:srgbClr val="2C0CB4"/>
                      </a:solidFill>
                      <a:prstDash val="solid"/>
                    </a:lnR>
                    <a:lnT w="28575" cmpd="sng">
                      <a:solidFill>
                        <a:srgbClr val="2C0CB4"/>
                      </a:solidFill>
                      <a:prstDash val="solid"/>
                    </a:lnT>
                    <a:lnB w="28575" cmpd="sng">
                      <a:solidFill>
                        <a:srgbClr val="2C0CB4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9" name="Таблица 68"/>
          <p:cNvGraphicFramePr>
            <a:graphicFrameLocks noGrp="1"/>
          </p:cNvGraphicFramePr>
          <p:nvPr/>
        </p:nvGraphicFramePr>
        <p:xfrm>
          <a:off x="5143500" y="5429250"/>
          <a:ext cx="346364" cy="365760"/>
        </p:xfrm>
        <a:graphic>
          <a:graphicData uri="http://schemas.openxmlformats.org/drawingml/2006/table">
            <a:tbl>
              <a:tblPr/>
              <a:tblGrid>
                <a:gridCol w="346364"/>
              </a:tblGrid>
              <a:tr h="346364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C00000"/>
                          </a:solidFill>
                        </a:rPr>
                        <a:t>3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28575" cmpd="sng">
                      <a:solidFill>
                        <a:srgbClr val="2C0CB4"/>
                      </a:solidFill>
                      <a:prstDash val="solid"/>
                    </a:lnL>
                    <a:lnR w="28575" cmpd="sng">
                      <a:solidFill>
                        <a:srgbClr val="2C0CB4"/>
                      </a:solidFill>
                      <a:prstDash val="solid"/>
                    </a:lnR>
                    <a:lnT w="28575" cmpd="sng">
                      <a:solidFill>
                        <a:srgbClr val="2C0CB4"/>
                      </a:solidFill>
                      <a:prstDash val="solid"/>
                    </a:lnT>
                    <a:lnB w="28575" cmpd="sng">
                      <a:solidFill>
                        <a:srgbClr val="2C0CB4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0" name="Таблица 69"/>
          <p:cNvGraphicFramePr>
            <a:graphicFrameLocks noGrp="1"/>
          </p:cNvGraphicFramePr>
          <p:nvPr/>
        </p:nvGraphicFramePr>
        <p:xfrm>
          <a:off x="5643563" y="5429250"/>
          <a:ext cx="346364" cy="365760"/>
        </p:xfrm>
        <a:graphic>
          <a:graphicData uri="http://schemas.openxmlformats.org/drawingml/2006/table">
            <a:tbl>
              <a:tblPr/>
              <a:tblGrid>
                <a:gridCol w="346364"/>
              </a:tblGrid>
              <a:tr h="346364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C00000"/>
                          </a:solidFill>
                        </a:rPr>
                        <a:t>4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28575" cmpd="sng">
                      <a:solidFill>
                        <a:srgbClr val="2C0CB4"/>
                      </a:solidFill>
                      <a:prstDash val="solid"/>
                    </a:lnL>
                    <a:lnR w="28575" cmpd="sng">
                      <a:solidFill>
                        <a:srgbClr val="2C0CB4"/>
                      </a:solidFill>
                      <a:prstDash val="solid"/>
                    </a:lnR>
                    <a:lnT w="28575" cmpd="sng">
                      <a:solidFill>
                        <a:srgbClr val="2C0CB4"/>
                      </a:solidFill>
                      <a:prstDash val="solid"/>
                    </a:lnT>
                    <a:lnB w="28575" cmpd="sng">
                      <a:solidFill>
                        <a:srgbClr val="2C0CB4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1" name="Таблица 70"/>
          <p:cNvGraphicFramePr>
            <a:graphicFrameLocks noGrp="1"/>
          </p:cNvGraphicFramePr>
          <p:nvPr/>
        </p:nvGraphicFramePr>
        <p:xfrm>
          <a:off x="6143625" y="5429250"/>
          <a:ext cx="346364" cy="365760"/>
        </p:xfrm>
        <a:graphic>
          <a:graphicData uri="http://schemas.openxmlformats.org/drawingml/2006/table">
            <a:tbl>
              <a:tblPr/>
              <a:tblGrid>
                <a:gridCol w="346364"/>
              </a:tblGrid>
              <a:tr h="346364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C00000"/>
                          </a:solidFill>
                        </a:rPr>
                        <a:t>5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28575" cmpd="sng">
                      <a:solidFill>
                        <a:srgbClr val="2C0CB4"/>
                      </a:solidFill>
                      <a:prstDash val="solid"/>
                    </a:lnL>
                    <a:lnR w="28575" cmpd="sng">
                      <a:solidFill>
                        <a:srgbClr val="2C0CB4"/>
                      </a:solidFill>
                      <a:prstDash val="solid"/>
                    </a:lnR>
                    <a:lnT w="28575" cmpd="sng">
                      <a:solidFill>
                        <a:srgbClr val="2C0CB4"/>
                      </a:solidFill>
                      <a:prstDash val="solid"/>
                    </a:lnT>
                    <a:lnB w="28575" cmpd="sng">
                      <a:solidFill>
                        <a:srgbClr val="2C0CB4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2" name="Таблица 71"/>
          <p:cNvGraphicFramePr>
            <a:graphicFrameLocks noGrp="1"/>
          </p:cNvGraphicFramePr>
          <p:nvPr/>
        </p:nvGraphicFramePr>
        <p:xfrm>
          <a:off x="6572250" y="5429250"/>
          <a:ext cx="346364" cy="365760"/>
        </p:xfrm>
        <a:graphic>
          <a:graphicData uri="http://schemas.openxmlformats.org/drawingml/2006/table">
            <a:tbl>
              <a:tblPr/>
              <a:tblGrid>
                <a:gridCol w="346364"/>
              </a:tblGrid>
              <a:tr h="346364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C00000"/>
                          </a:solidFill>
                        </a:rPr>
                        <a:t>6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28575" cmpd="sng">
                      <a:solidFill>
                        <a:srgbClr val="2C0CB4"/>
                      </a:solidFill>
                      <a:prstDash val="solid"/>
                    </a:lnL>
                    <a:lnR w="28575" cmpd="sng">
                      <a:solidFill>
                        <a:srgbClr val="2C0CB4"/>
                      </a:solidFill>
                      <a:prstDash val="solid"/>
                    </a:lnR>
                    <a:lnT w="28575" cmpd="sng">
                      <a:solidFill>
                        <a:srgbClr val="2C0CB4"/>
                      </a:solidFill>
                      <a:prstDash val="solid"/>
                    </a:lnT>
                    <a:lnB w="28575" cmpd="sng">
                      <a:solidFill>
                        <a:srgbClr val="2C0CB4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3" name="Таблица 72"/>
          <p:cNvGraphicFramePr>
            <a:graphicFrameLocks noGrp="1"/>
          </p:cNvGraphicFramePr>
          <p:nvPr/>
        </p:nvGraphicFramePr>
        <p:xfrm>
          <a:off x="7072313" y="5429250"/>
          <a:ext cx="347666" cy="365760"/>
        </p:xfrm>
        <a:graphic>
          <a:graphicData uri="http://schemas.openxmlformats.org/drawingml/2006/table">
            <a:tbl>
              <a:tblPr/>
              <a:tblGrid>
                <a:gridCol w="347666"/>
              </a:tblGrid>
              <a:tr h="346364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C00000"/>
                          </a:solidFill>
                        </a:rPr>
                        <a:t>7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28575" cmpd="sng">
                      <a:solidFill>
                        <a:srgbClr val="2C0CB4"/>
                      </a:solidFill>
                      <a:prstDash val="solid"/>
                    </a:lnL>
                    <a:lnR w="28575" cmpd="sng">
                      <a:solidFill>
                        <a:srgbClr val="2C0CB4"/>
                      </a:solidFill>
                      <a:prstDash val="solid"/>
                    </a:lnR>
                    <a:lnT w="28575" cmpd="sng">
                      <a:solidFill>
                        <a:srgbClr val="2C0CB4"/>
                      </a:solidFill>
                      <a:prstDash val="solid"/>
                    </a:lnT>
                    <a:lnB w="28575" cmpd="sng">
                      <a:solidFill>
                        <a:srgbClr val="2C0CB4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4" name="Таблица 73"/>
          <p:cNvGraphicFramePr>
            <a:graphicFrameLocks noGrp="1"/>
          </p:cNvGraphicFramePr>
          <p:nvPr/>
        </p:nvGraphicFramePr>
        <p:xfrm>
          <a:off x="7572375" y="5429250"/>
          <a:ext cx="346364" cy="365760"/>
        </p:xfrm>
        <a:graphic>
          <a:graphicData uri="http://schemas.openxmlformats.org/drawingml/2006/table">
            <a:tbl>
              <a:tblPr/>
              <a:tblGrid>
                <a:gridCol w="346364"/>
              </a:tblGrid>
              <a:tr h="346364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C00000"/>
                          </a:solidFill>
                        </a:rPr>
                        <a:t>8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28575" cmpd="sng">
                      <a:solidFill>
                        <a:srgbClr val="2C0CB4"/>
                      </a:solidFill>
                      <a:prstDash val="solid"/>
                    </a:lnL>
                    <a:lnR w="28575" cmpd="sng">
                      <a:solidFill>
                        <a:srgbClr val="2C0CB4"/>
                      </a:solidFill>
                      <a:prstDash val="solid"/>
                    </a:lnR>
                    <a:lnT w="28575" cmpd="sng">
                      <a:solidFill>
                        <a:srgbClr val="2C0CB4"/>
                      </a:solidFill>
                      <a:prstDash val="solid"/>
                    </a:lnT>
                    <a:lnB w="28575" cmpd="sng">
                      <a:solidFill>
                        <a:srgbClr val="2C0CB4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5" name="Таблица 74"/>
          <p:cNvGraphicFramePr>
            <a:graphicFrameLocks noGrp="1"/>
          </p:cNvGraphicFramePr>
          <p:nvPr/>
        </p:nvGraphicFramePr>
        <p:xfrm>
          <a:off x="8001000" y="5429250"/>
          <a:ext cx="346364" cy="365760"/>
        </p:xfrm>
        <a:graphic>
          <a:graphicData uri="http://schemas.openxmlformats.org/drawingml/2006/table">
            <a:tbl>
              <a:tblPr/>
              <a:tblGrid>
                <a:gridCol w="346364"/>
              </a:tblGrid>
              <a:tr h="346364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C00000"/>
                          </a:solidFill>
                        </a:rPr>
                        <a:t>9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28575" cmpd="sng">
                      <a:solidFill>
                        <a:srgbClr val="2C0CB4"/>
                      </a:solidFill>
                      <a:prstDash val="solid"/>
                    </a:lnL>
                    <a:lnR w="28575" cmpd="sng">
                      <a:solidFill>
                        <a:srgbClr val="2C0CB4"/>
                      </a:solidFill>
                      <a:prstDash val="solid"/>
                    </a:lnR>
                    <a:lnT w="28575" cmpd="sng">
                      <a:solidFill>
                        <a:srgbClr val="2C0CB4"/>
                      </a:solidFill>
                      <a:prstDash val="solid"/>
                    </a:lnT>
                    <a:lnB w="28575" cmpd="sng">
                      <a:solidFill>
                        <a:srgbClr val="2C0CB4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pic>
        <p:nvPicPr>
          <p:cNvPr id="3171" name="Picture 1" descr="GIRAFFE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1428736"/>
            <a:ext cx="977140" cy="1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4" name="Таблица 43"/>
          <p:cNvGraphicFramePr>
            <a:graphicFrameLocks noGrp="1"/>
          </p:cNvGraphicFramePr>
          <p:nvPr/>
        </p:nvGraphicFramePr>
        <p:xfrm>
          <a:off x="500063" y="1500188"/>
          <a:ext cx="3657600" cy="3657600"/>
        </p:xfrm>
        <a:graphic>
          <a:graphicData uri="http://schemas.openxmlformats.org/drawingml/2006/table">
            <a:tbl>
              <a:tblPr/>
              <a:tblGrid>
                <a:gridCol w="457200"/>
                <a:gridCol w="457200"/>
                <a:gridCol w="457200"/>
                <a:gridCol w="457200"/>
                <a:gridCol w="457200"/>
                <a:gridCol w="457200"/>
                <a:gridCol w="457200"/>
                <a:gridCol w="457200"/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5" name="Таблица 44"/>
          <p:cNvGraphicFramePr>
            <a:graphicFrameLocks noGrp="1"/>
          </p:cNvGraphicFramePr>
          <p:nvPr/>
        </p:nvGraphicFramePr>
        <p:xfrm>
          <a:off x="1928813" y="5214938"/>
          <a:ext cx="346364" cy="365760"/>
        </p:xfrm>
        <a:graphic>
          <a:graphicData uri="http://schemas.openxmlformats.org/drawingml/2006/table">
            <a:tbl>
              <a:tblPr/>
              <a:tblGrid>
                <a:gridCol w="346364"/>
              </a:tblGrid>
              <a:tr h="34636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7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28575" cmpd="sng">
                      <a:solidFill>
                        <a:srgbClr val="2C0CB4"/>
                      </a:solidFill>
                      <a:prstDash val="solid"/>
                    </a:lnL>
                    <a:lnR w="28575" cmpd="sng">
                      <a:solidFill>
                        <a:srgbClr val="2C0CB4"/>
                      </a:solidFill>
                      <a:prstDash val="solid"/>
                    </a:lnR>
                    <a:lnT w="28575" cmpd="sng">
                      <a:solidFill>
                        <a:srgbClr val="2C0CB4"/>
                      </a:solidFill>
                      <a:prstDash val="solid"/>
                    </a:lnT>
                    <a:lnB w="28575" cmpd="sng">
                      <a:solidFill>
                        <a:srgbClr val="2C0CB4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sp>
        <p:nvSpPr>
          <p:cNvPr id="3277" name="Line 195"/>
          <p:cNvSpPr>
            <a:spLocks noChangeShapeType="1"/>
          </p:cNvSpPr>
          <p:nvPr/>
        </p:nvSpPr>
        <p:spPr bwMode="auto">
          <a:xfrm flipV="1">
            <a:off x="2071668" y="3357562"/>
            <a:ext cx="0" cy="17640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56" name="Таблица 55"/>
          <p:cNvGraphicFramePr>
            <a:graphicFrameLocks noGrp="1"/>
          </p:cNvGraphicFramePr>
          <p:nvPr/>
        </p:nvGraphicFramePr>
        <p:xfrm>
          <a:off x="4357688" y="2214563"/>
          <a:ext cx="346364" cy="375279"/>
        </p:xfrm>
        <a:graphic>
          <a:graphicData uri="http://schemas.openxmlformats.org/drawingml/2006/table">
            <a:tbl>
              <a:tblPr/>
              <a:tblGrid>
                <a:gridCol w="346364"/>
              </a:tblGrid>
              <a:tr h="37527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9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28575" cmpd="sng">
                      <a:solidFill>
                        <a:srgbClr val="2C0CB4"/>
                      </a:solidFill>
                      <a:prstDash val="solid"/>
                    </a:lnL>
                    <a:lnR w="28575" cmpd="sng">
                      <a:solidFill>
                        <a:srgbClr val="2C0CB4"/>
                      </a:solidFill>
                      <a:prstDash val="solid"/>
                    </a:lnR>
                    <a:lnT w="28575" cmpd="sng">
                      <a:solidFill>
                        <a:srgbClr val="2C0CB4"/>
                      </a:solidFill>
                      <a:prstDash val="solid"/>
                    </a:lnT>
                    <a:lnB w="28575" cmpd="sng">
                      <a:solidFill>
                        <a:srgbClr val="2C0CB4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sp>
        <p:nvSpPr>
          <p:cNvPr id="3284" name="Line 195"/>
          <p:cNvSpPr>
            <a:spLocks noChangeShapeType="1"/>
          </p:cNvSpPr>
          <p:nvPr/>
        </p:nvSpPr>
        <p:spPr bwMode="auto">
          <a:xfrm flipH="1">
            <a:off x="3357554" y="2428873"/>
            <a:ext cx="928696" cy="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285" name="Line 195"/>
          <p:cNvSpPr>
            <a:spLocks noChangeShapeType="1"/>
          </p:cNvSpPr>
          <p:nvPr/>
        </p:nvSpPr>
        <p:spPr bwMode="auto">
          <a:xfrm flipV="1">
            <a:off x="214282" y="3643307"/>
            <a:ext cx="2071701" cy="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graphicFrame>
        <p:nvGraphicFramePr>
          <p:cNvPr id="59" name="Таблица 58"/>
          <p:cNvGraphicFramePr>
            <a:graphicFrameLocks noGrp="1"/>
          </p:cNvGraphicFramePr>
          <p:nvPr/>
        </p:nvGraphicFramePr>
        <p:xfrm>
          <a:off x="0" y="3500438"/>
          <a:ext cx="346364" cy="365760"/>
        </p:xfrm>
        <a:graphic>
          <a:graphicData uri="http://schemas.openxmlformats.org/drawingml/2006/table">
            <a:tbl>
              <a:tblPr/>
              <a:tblGrid>
                <a:gridCol w="346364"/>
              </a:tblGrid>
              <a:tr h="346364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C00000"/>
                          </a:solidFill>
                        </a:rPr>
                        <a:t>8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28575" cmpd="sng">
                      <a:solidFill>
                        <a:srgbClr val="2C0CB4"/>
                      </a:solidFill>
                      <a:prstDash val="solid"/>
                    </a:lnL>
                    <a:lnR w="28575" cmpd="sng">
                      <a:solidFill>
                        <a:srgbClr val="2C0CB4"/>
                      </a:solidFill>
                      <a:prstDash val="solid"/>
                    </a:lnR>
                    <a:lnT w="28575" cmpd="sng">
                      <a:solidFill>
                        <a:srgbClr val="2C0CB4"/>
                      </a:solidFill>
                      <a:prstDash val="solid"/>
                    </a:lnT>
                    <a:lnB w="28575" cmpd="sng">
                      <a:solidFill>
                        <a:srgbClr val="2C0CB4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2" name="Таблица 61"/>
          <p:cNvGraphicFramePr>
            <a:graphicFrameLocks noGrp="1"/>
          </p:cNvGraphicFramePr>
          <p:nvPr/>
        </p:nvGraphicFramePr>
        <p:xfrm>
          <a:off x="500034" y="1500174"/>
          <a:ext cx="1828800" cy="387927"/>
        </p:xfrm>
        <a:graphic>
          <a:graphicData uri="http://schemas.openxmlformats.org/drawingml/2006/table">
            <a:tbl>
              <a:tblPr/>
              <a:tblGrid>
                <a:gridCol w="457200"/>
                <a:gridCol w="457200"/>
                <a:gridCol w="457200"/>
                <a:gridCol w="457200"/>
              </a:tblGrid>
              <a:tr h="38792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L</a:t>
                      </a: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mpd="sng">
                      <a:solidFill>
                        <a:srgbClr val="FF0000"/>
                      </a:solidFill>
                      <a:prstDash val="soli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FF0000"/>
                      </a:solidFill>
                      <a:prstDash val="solid"/>
                    </a:lnT>
                    <a:lnB w="28575" cmpd="sng">
                      <a:solidFill>
                        <a:srgbClr val="FF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mpd="sng">
                      <a:solidFill>
                        <a:srgbClr val="FF0000"/>
                      </a:solidFill>
                      <a:prstDash val="soli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FF0000"/>
                      </a:solidFill>
                      <a:prstDash val="solid"/>
                    </a:lnT>
                    <a:lnB w="28575" cmpd="sng">
                      <a:solidFill>
                        <a:srgbClr val="FF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</a:t>
                      </a: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mpd="sng">
                      <a:solidFill>
                        <a:srgbClr val="FF0000"/>
                      </a:solidFill>
                      <a:prstDash val="soli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FF0000"/>
                      </a:solidFill>
                      <a:prstDash val="solid"/>
                    </a:lnT>
                    <a:lnB w="28575" cmpd="sng">
                      <a:solidFill>
                        <a:srgbClr val="FF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</a:t>
                      </a: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mpd="sng">
                      <a:solidFill>
                        <a:srgbClr val="FF0000"/>
                      </a:solidFill>
                      <a:prstDash val="solid"/>
                    </a:lnL>
                    <a:lnR w="28575" cmpd="sng">
                      <a:solidFill>
                        <a:srgbClr val="FF0000"/>
                      </a:solidFill>
                      <a:prstDash val="solid"/>
                    </a:lnR>
                    <a:lnT w="28575" cmpd="sng">
                      <a:solidFill>
                        <a:srgbClr val="FF0000"/>
                      </a:solidFill>
                      <a:prstDash val="solid"/>
                    </a:lnT>
                    <a:lnB w="28575" cmpd="sng">
                      <a:solidFill>
                        <a:srgbClr val="FF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3" name="Таблица 62"/>
          <p:cNvGraphicFramePr>
            <a:graphicFrameLocks noGrp="1"/>
          </p:cNvGraphicFramePr>
          <p:nvPr/>
        </p:nvGraphicFramePr>
        <p:xfrm>
          <a:off x="487363" y="1901825"/>
          <a:ext cx="1386348" cy="365760"/>
        </p:xfrm>
        <a:graphic>
          <a:graphicData uri="http://schemas.openxmlformats.org/drawingml/2006/table">
            <a:tbl>
              <a:tblPr/>
              <a:tblGrid>
                <a:gridCol w="441299"/>
                <a:gridCol w="482933"/>
                <a:gridCol w="462116"/>
              </a:tblGrid>
              <a:tr h="33921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</a:t>
                      </a: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mpd="sng">
                      <a:solidFill>
                        <a:srgbClr val="FF0000"/>
                      </a:solidFill>
                      <a:prstDash val="soli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FF0000"/>
                      </a:solidFill>
                      <a:prstDash val="solid"/>
                    </a:lnT>
                    <a:lnB w="28575" cmpd="sng">
                      <a:solidFill>
                        <a:srgbClr val="FF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</a:t>
                      </a: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mpd="sng">
                      <a:solidFill>
                        <a:srgbClr val="FF0000"/>
                      </a:solidFill>
                      <a:prstDash val="soli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FF0000"/>
                      </a:solidFill>
                      <a:prstDash val="solid"/>
                    </a:lnT>
                    <a:lnB w="28575" cmpd="sng">
                      <a:solidFill>
                        <a:srgbClr val="FF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W</a:t>
                      </a: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mpd="sng">
                      <a:solidFill>
                        <a:srgbClr val="FF0000"/>
                      </a:solidFill>
                      <a:prstDash val="solid"/>
                    </a:lnL>
                    <a:lnR w="28575" cmpd="sng">
                      <a:solidFill>
                        <a:srgbClr val="FF0000"/>
                      </a:solidFill>
                      <a:prstDash val="solid"/>
                    </a:lnR>
                    <a:lnT w="28575" cmpd="sng">
                      <a:solidFill>
                        <a:srgbClr val="FF0000"/>
                      </a:solidFill>
                      <a:prstDash val="solid"/>
                    </a:lnT>
                    <a:lnB w="28575" cmpd="sng">
                      <a:solidFill>
                        <a:srgbClr val="FF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4" name="Таблица 33"/>
          <p:cNvGraphicFramePr>
            <a:graphicFrameLocks noGrp="1"/>
          </p:cNvGraphicFramePr>
          <p:nvPr/>
        </p:nvGraphicFramePr>
        <p:xfrm>
          <a:off x="2798763" y="1524000"/>
          <a:ext cx="487498" cy="2926080"/>
        </p:xfrm>
        <a:graphic>
          <a:graphicData uri="http://schemas.openxmlformats.org/drawingml/2006/table">
            <a:tbl>
              <a:tblPr/>
              <a:tblGrid>
                <a:gridCol w="487498"/>
              </a:tblGrid>
              <a:tr h="3452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mpd="sng">
                      <a:solidFill>
                        <a:srgbClr val="FF0000"/>
                      </a:solidFill>
                      <a:prstDash val="solid"/>
                    </a:lnL>
                    <a:lnR w="28575" cmpd="sng">
                      <a:solidFill>
                        <a:srgbClr val="FF0000"/>
                      </a:solidFill>
                      <a:prstDash val="solid"/>
                    </a:lnR>
                    <a:lnT w="28575" cmpd="sng">
                      <a:solidFill>
                        <a:srgbClr val="FF0000"/>
                      </a:solidFill>
                      <a:prstDash val="soli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2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L</a:t>
                      </a: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mpd="sng">
                      <a:solidFill>
                        <a:srgbClr val="FF0000"/>
                      </a:solidFill>
                      <a:prstDash val="solid"/>
                    </a:lnL>
                    <a:lnR w="28575" cmpd="sng">
                      <a:solidFill>
                        <a:srgbClr val="FF0000"/>
                      </a:solidFill>
                      <a:prstDash val="solid"/>
                    </a:lnR>
                    <a:lnT w="28575" cmpd="sng">
                      <a:solidFill>
                        <a:srgbClr val="FF0000"/>
                      </a:solidFill>
                      <a:prstDash val="soli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2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mpd="sng">
                      <a:solidFill>
                        <a:srgbClr val="FF0000"/>
                      </a:solidFill>
                      <a:prstDash val="solid"/>
                    </a:lnL>
                    <a:lnR w="28575" cmpd="sng">
                      <a:solidFill>
                        <a:srgbClr val="FF0000"/>
                      </a:solidFill>
                      <a:prstDash val="solid"/>
                    </a:lnR>
                    <a:lnT w="28575" cmpd="sng">
                      <a:solidFill>
                        <a:srgbClr val="FF0000"/>
                      </a:solidFill>
                      <a:prstDash val="soli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2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</a:t>
                      </a: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mpd="sng">
                      <a:solidFill>
                        <a:srgbClr val="FF0000"/>
                      </a:solidFill>
                      <a:prstDash val="solid"/>
                    </a:lnL>
                    <a:lnR w="28575" cmpd="sng">
                      <a:solidFill>
                        <a:srgbClr val="FF0000"/>
                      </a:solidFill>
                      <a:prstDash val="solid"/>
                    </a:lnR>
                    <a:lnT w="28575" cmpd="sng">
                      <a:solidFill>
                        <a:srgbClr val="FF0000"/>
                      </a:solidFill>
                      <a:prstDash val="soli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2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</a:t>
                      </a: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mpd="sng">
                      <a:solidFill>
                        <a:srgbClr val="FF0000"/>
                      </a:solidFill>
                      <a:prstDash val="solid"/>
                    </a:lnL>
                    <a:lnR w="28575" cmpd="sng">
                      <a:solidFill>
                        <a:srgbClr val="FF0000"/>
                      </a:solidFill>
                      <a:prstDash val="solid"/>
                    </a:lnR>
                    <a:lnT w="28575" cmpd="sng">
                      <a:solidFill>
                        <a:srgbClr val="FF0000"/>
                      </a:solidFill>
                      <a:prstDash val="soli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2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mpd="sng">
                      <a:solidFill>
                        <a:srgbClr val="FF0000"/>
                      </a:solidFill>
                      <a:prstDash val="solid"/>
                    </a:lnL>
                    <a:lnR w="28575" cmpd="sng">
                      <a:solidFill>
                        <a:srgbClr val="FF0000"/>
                      </a:solidFill>
                      <a:prstDash val="solid"/>
                    </a:lnR>
                    <a:lnT w="28575" cmpd="sng">
                      <a:solidFill>
                        <a:srgbClr val="FF0000"/>
                      </a:solidFill>
                      <a:prstDash val="soli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2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</a:t>
                      </a: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mpd="sng">
                      <a:solidFill>
                        <a:srgbClr val="FF0000"/>
                      </a:solidFill>
                      <a:prstDash val="solid"/>
                    </a:lnL>
                    <a:lnR w="28575" cmpd="sng">
                      <a:solidFill>
                        <a:srgbClr val="FF0000"/>
                      </a:solidFill>
                      <a:prstDash val="solid"/>
                    </a:lnR>
                    <a:lnT w="28575" cmpd="sng">
                      <a:solidFill>
                        <a:srgbClr val="FF0000"/>
                      </a:solidFill>
                      <a:prstDash val="soli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528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</a:t>
                      </a: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mpd="sng">
                      <a:solidFill>
                        <a:srgbClr val="FF0000"/>
                      </a:solidFill>
                      <a:prstDash val="solid"/>
                    </a:lnL>
                    <a:lnR w="28575" cmpd="sng">
                      <a:solidFill>
                        <a:srgbClr val="FF0000"/>
                      </a:solidFill>
                      <a:prstDash val="solid"/>
                    </a:lnR>
                    <a:lnT w="28575" cmpd="sng">
                      <a:solidFill>
                        <a:srgbClr val="FF0000"/>
                      </a:solidFill>
                      <a:prstDash val="solid"/>
                    </a:lnT>
                    <a:lnB w="28575" cmpd="sng">
                      <a:solidFill>
                        <a:srgbClr val="FF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5" name="Таблица 34"/>
          <p:cNvGraphicFramePr>
            <a:graphicFrameLocks noGrp="1"/>
          </p:cNvGraphicFramePr>
          <p:nvPr/>
        </p:nvGraphicFramePr>
        <p:xfrm>
          <a:off x="3716338" y="2625725"/>
          <a:ext cx="426778" cy="2560320"/>
        </p:xfrm>
        <a:graphic>
          <a:graphicData uri="http://schemas.openxmlformats.org/drawingml/2006/table">
            <a:tbl>
              <a:tblPr/>
              <a:tblGrid>
                <a:gridCol w="426778"/>
              </a:tblGrid>
              <a:tr h="3393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G</a:t>
                      </a: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mpd="sng">
                      <a:solidFill>
                        <a:srgbClr val="FF0000"/>
                      </a:solidFill>
                      <a:prstDash val="solid"/>
                    </a:lnL>
                    <a:lnR w="28575" cmpd="sng">
                      <a:solidFill>
                        <a:srgbClr val="FF0000"/>
                      </a:solidFill>
                      <a:prstDash val="solid"/>
                    </a:lnR>
                    <a:lnT w="28575" cmpd="sng">
                      <a:solidFill>
                        <a:srgbClr val="FF0000"/>
                      </a:solidFill>
                      <a:prstDash val="soli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93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mpd="sng">
                      <a:solidFill>
                        <a:srgbClr val="FF0000"/>
                      </a:solidFill>
                      <a:prstDash val="solid"/>
                    </a:lnL>
                    <a:lnR w="28575" cmpd="sng">
                      <a:solidFill>
                        <a:srgbClr val="FF0000"/>
                      </a:solidFill>
                      <a:prstDash val="solid"/>
                    </a:lnR>
                    <a:lnT w="28575" cmpd="sng">
                      <a:solidFill>
                        <a:srgbClr val="FF0000"/>
                      </a:solidFill>
                      <a:prstDash val="soli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93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</a:t>
                      </a: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mpd="sng">
                      <a:solidFill>
                        <a:srgbClr val="FF0000"/>
                      </a:solidFill>
                      <a:prstDash val="solid"/>
                    </a:lnL>
                    <a:lnR w="28575" cmpd="sng">
                      <a:solidFill>
                        <a:srgbClr val="FF0000"/>
                      </a:solidFill>
                      <a:prstDash val="solid"/>
                    </a:lnR>
                    <a:lnT w="28575" cmpd="sng">
                      <a:solidFill>
                        <a:srgbClr val="FF0000"/>
                      </a:solidFill>
                      <a:prstDash val="soli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93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mpd="sng">
                      <a:solidFill>
                        <a:srgbClr val="FF0000"/>
                      </a:solidFill>
                      <a:prstDash val="solid"/>
                    </a:lnL>
                    <a:lnR w="28575" cmpd="sng">
                      <a:solidFill>
                        <a:srgbClr val="FF0000"/>
                      </a:solidFill>
                      <a:prstDash val="solid"/>
                    </a:lnR>
                    <a:lnT w="28575" cmpd="sng">
                      <a:solidFill>
                        <a:srgbClr val="FF0000"/>
                      </a:solidFill>
                      <a:prstDash val="soli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93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F</a:t>
                      </a: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mpd="sng">
                      <a:solidFill>
                        <a:srgbClr val="FF0000"/>
                      </a:solidFill>
                      <a:prstDash val="solid"/>
                    </a:lnL>
                    <a:lnR w="28575" cmpd="sng">
                      <a:solidFill>
                        <a:srgbClr val="FF0000"/>
                      </a:solidFill>
                      <a:prstDash val="solid"/>
                    </a:lnR>
                    <a:lnT w="28575" cmpd="sng">
                      <a:solidFill>
                        <a:srgbClr val="FF0000"/>
                      </a:solidFill>
                      <a:prstDash val="soli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93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F</a:t>
                      </a: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mpd="sng">
                      <a:solidFill>
                        <a:srgbClr val="FF0000"/>
                      </a:solidFill>
                      <a:prstDash val="solid"/>
                    </a:lnL>
                    <a:lnR w="28575" cmpd="sng">
                      <a:solidFill>
                        <a:srgbClr val="FF0000"/>
                      </a:solidFill>
                      <a:prstDash val="solid"/>
                    </a:lnR>
                    <a:lnT w="28575" cmpd="sng">
                      <a:solidFill>
                        <a:srgbClr val="FF0000"/>
                      </a:solidFill>
                      <a:prstDash val="soli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393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mpd="sng">
                      <a:solidFill>
                        <a:srgbClr val="FF0000"/>
                      </a:solidFill>
                      <a:prstDash val="solid"/>
                    </a:lnL>
                    <a:lnR w="28575" cmpd="sng">
                      <a:solidFill>
                        <a:srgbClr val="FF0000"/>
                      </a:solidFill>
                      <a:prstDash val="solid"/>
                    </a:lnR>
                    <a:lnT w="28575" cmpd="sng">
                      <a:solidFill>
                        <a:srgbClr val="FF0000"/>
                      </a:solidFill>
                      <a:prstDash val="solid"/>
                    </a:lnT>
                    <a:lnB w="28575" cmpd="sng">
                      <a:solidFill>
                        <a:srgbClr val="FF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7" name="Таблица 36"/>
          <p:cNvGraphicFramePr>
            <a:graphicFrameLocks noGrp="1"/>
          </p:cNvGraphicFramePr>
          <p:nvPr/>
        </p:nvGraphicFramePr>
        <p:xfrm>
          <a:off x="501650" y="2625725"/>
          <a:ext cx="427218" cy="1828800"/>
        </p:xfrm>
        <a:graphic>
          <a:graphicData uri="http://schemas.openxmlformats.org/drawingml/2006/table">
            <a:tbl>
              <a:tblPr/>
              <a:tblGrid>
                <a:gridCol w="427218"/>
              </a:tblGrid>
              <a:tr h="3607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</a:t>
                      </a: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mpd="sng">
                      <a:solidFill>
                        <a:srgbClr val="FF0000"/>
                      </a:solidFill>
                      <a:prstDash val="solid"/>
                    </a:lnL>
                    <a:lnR w="28575" cmpd="sng">
                      <a:solidFill>
                        <a:srgbClr val="FF0000"/>
                      </a:solidFill>
                      <a:prstDash val="solid"/>
                    </a:lnR>
                    <a:lnT w="28575" cmpd="sng">
                      <a:solidFill>
                        <a:srgbClr val="FF0000"/>
                      </a:solidFill>
                      <a:prstDash val="soli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07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mpd="sng">
                      <a:solidFill>
                        <a:srgbClr val="FF0000"/>
                      </a:solidFill>
                      <a:prstDash val="solid"/>
                    </a:lnL>
                    <a:lnR w="28575" cmpd="sng">
                      <a:solidFill>
                        <a:srgbClr val="FF0000"/>
                      </a:solidFill>
                      <a:prstDash val="solid"/>
                    </a:lnR>
                    <a:lnT w="28575" cmpd="sng">
                      <a:solidFill>
                        <a:srgbClr val="FF0000"/>
                      </a:solidFill>
                      <a:prstDash val="soli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07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G</a:t>
                      </a: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mpd="sng">
                      <a:solidFill>
                        <a:srgbClr val="FF0000"/>
                      </a:solidFill>
                      <a:prstDash val="solid"/>
                    </a:lnL>
                    <a:lnR w="28575" cmpd="sng">
                      <a:solidFill>
                        <a:srgbClr val="FF0000"/>
                      </a:solidFill>
                      <a:prstDash val="solid"/>
                    </a:lnR>
                    <a:lnT w="28575" cmpd="sng">
                      <a:solidFill>
                        <a:srgbClr val="FF0000"/>
                      </a:solidFill>
                      <a:prstDash val="soli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07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mpd="sng">
                      <a:solidFill>
                        <a:srgbClr val="FF0000"/>
                      </a:solidFill>
                      <a:prstDash val="solid"/>
                    </a:lnL>
                    <a:lnR w="28575" cmpd="sng">
                      <a:solidFill>
                        <a:srgbClr val="FF0000"/>
                      </a:solidFill>
                      <a:prstDash val="solid"/>
                    </a:lnR>
                    <a:lnT w="28575" cmpd="sng">
                      <a:solidFill>
                        <a:srgbClr val="FF0000"/>
                      </a:solidFill>
                      <a:prstDash val="soli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07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</a:t>
                      </a: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mpd="sng">
                      <a:solidFill>
                        <a:srgbClr val="FF0000"/>
                      </a:solidFill>
                      <a:prstDash val="solid"/>
                    </a:lnL>
                    <a:lnR w="28575" cmpd="sng">
                      <a:solidFill>
                        <a:srgbClr val="FF0000"/>
                      </a:solidFill>
                      <a:prstDash val="solid"/>
                    </a:lnR>
                    <a:lnT w="28575" cmpd="sng">
                      <a:solidFill>
                        <a:srgbClr val="FF0000"/>
                      </a:solidFill>
                      <a:prstDash val="solid"/>
                    </a:lnT>
                    <a:lnB w="28575" cmpd="sng">
                      <a:solidFill>
                        <a:srgbClr val="FF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" name="Таблица 37"/>
          <p:cNvGraphicFramePr>
            <a:graphicFrameLocks noGrp="1"/>
          </p:cNvGraphicFramePr>
          <p:nvPr/>
        </p:nvGraphicFramePr>
        <p:xfrm>
          <a:off x="928662" y="4071942"/>
          <a:ext cx="1843548" cy="365760"/>
        </p:xfrm>
        <a:graphic>
          <a:graphicData uri="http://schemas.openxmlformats.org/drawingml/2006/table">
            <a:tbl>
              <a:tblPr/>
              <a:tblGrid>
                <a:gridCol w="460887"/>
                <a:gridCol w="460887"/>
                <a:gridCol w="460887"/>
                <a:gridCol w="460887"/>
              </a:tblGrid>
              <a:tr h="33921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mpd="sng">
                      <a:solidFill>
                        <a:srgbClr val="FF0000"/>
                      </a:solidFill>
                      <a:prstDash val="soli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FF0000"/>
                      </a:solidFill>
                      <a:prstDash val="solid"/>
                    </a:lnT>
                    <a:lnB w="28575" cmpd="sng">
                      <a:solidFill>
                        <a:srgbClr val="FF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</a:t>
                      </a: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mpd="sng">
                      <a:solidFill>
                        <a:srgbClr val="FF0000"/>
                      </a:solidFill>
                      <a:prstDash val="soli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FF0000"/>
                      </a:solidFill>
                      <a:prstDash val="solid"/>
                    </a:lnT>
                    <a:lnB w="28575" cmpd="sng">
                      <a:solidFill>
                        <a:srgbClr val="FF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</a:t>
                      </a: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mpd="sng">
                      <a:solidFill>
                        <a:srgbClr val="FF0000"/>
                      </a:solidFill>
                      <a:prstDash val="soli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FF0000"/>
                      </a:solidFill>
                      <a:prstDash val="solid"/>
                    </a:lnT>
                    <a:lnB w="28575" cmpd="sng">
                      <a:solidFill>
                        <a:srgbClr val="FF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mpd="sng">
                      <a:solidFill>
                        <a:srgbClr val="FF0000"/>
                      </a:solidFill>
                      <a:prstDash val="solid"/>
                    </a:lnL>
                    <a:lnR w="28575" cmpd="sng">
                      <a:solidFill>
                        <a:srgbClr val="FF0000"/>
                      </a:solidFill>
                      <a:prstDash val="solid"/>
                    </a:lnR>
                    <a:lnT w="28575" cmpd="sng">
                      <a:solidFill>
                        <a:srgbClr val="FF0000"/>
                      </a:solidFill>
                      <a:prstDash val="solid"/>
                    </a:lnT>
                    <a:lnB w="28575" cmpd="sng">
                      <a:solidFill>
                        <a:srgbClr val="FF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9" name="Таблица 38"/>
          <p:cNvGraphicFramePr>
            <a:graphicFrameLocks noGrp="1"/>
          </p:cNvGraphicFramePr>
          <p:nvPr/>
        </p:nvGraphicFramePr>
        <p:xfrm>
          <a:off x="1873250" y="2260078"/>
          <a:ext cx="484377" cy="1097280"/>
        </p:xfrm>
        <a:graphic>
          <a:graphicData uri="http://schemas.openxmlformats.org/drawingml/2006/table">
            <a:tbl>
              <a:tblPr/>
              <a:tblGrid>
                <a:gridCol w="484377"/>
              </a:tblGrid>
              <a:tr h="3571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latin typeface="Times New Roman"/>
                          <a:ea typeface="Times New Roman"/>
                          <a:cs typeface="Times New Roman"/>
                        </a:rPr>
                        <a:t>G</a:t>
                      </a: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mpd="sng">
                      <a:solidFill>
                        <a:srgbClr val="FF0000"/>
                      </a:solidFill>
                      <a:prstDash val="solid"/>
                    </a:lnL>
                    <a:lnR w="28575" cmpd="sng">
                      <a:solidFill>
                        <a:srgbClr val="FF0000"/>
                      </a:solidFill>
                      <a:prstDash val="solid"/>
                    </a:lnR>
                    <a:lnT w="28575" cmpd="sng">
                      <a:solidFill>
                        <a:srgbClr val="FF0000"/>
                      </a:solidFill>
                      <a:prstDash val="soli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</a:t>
                      </a: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mpd="sng">
                      <a:solidFill>
                        <a:srgbClr val="FF0000"/>
                      </a:solidFill>
                      <a:prstDash val="solid"/>
                    </a:lnL>
                    <a:lnR w="28575" cmpd="sng">
                      <a:solidFill>
                        <a:srgbClr val="FF0000"/>
                      </a:solidFill>
                      <a:prstDash val="solid"/>
                    </a:lnR>
                    <a:lnT w="28575" cmpd="sng">
                      <a:solidFill>
                        <a:srgbClr val="FF0000"/>
                      </a:solidFill>
                      <a:prstDash val="solid"/>
                    </a:lnT>
                    <a:lnB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5712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D</a:t>
                      </a: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mpd="sng">
                      <a:solidFill>
                        <a:srgbClr val="FF0000"/>
                      </a:solidFill>
                      <a:prstDash val="solid"/>
                    </a:lnL>
                    <a:lnR w="28575" cmpd="sng">
                      <a:solidFill>
                        <a:srgbClr val="FF0000"/>
                      </a:solidFill>
                      <a:prstDash val="solid"/>
                    </a:lnR>
                    <a:lnT w="28575" cmpd="sng">
                      <a:solidFill>
                        <a:srgbClr val="FF0000"/>
                      </a:solidFill>
                      <a:prstDash val="solid"/>
                    </a:lnT>
                    <a:lnB w="28575" cmpd="sng">
                      <a:solidFill>
                        <a:srgbClr val="FF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0" name="Таблица 39"/>
          <p:cNvGraphicFramePr>
            <a:graphicFrameLocks noGrp="1"/>
          </p:cNvGraphicFramePr>
          <p:nvPr/>
        </p:nvGraphicFramePr>
        <p:xfrm>
          <a:off x="2359025" y="3357563"/>
          <a:ext cx="1356852" cy="385579"/>
        </p:xfrm>
        <a:graphic>
          <a:graphicData uri="http://schemas.openxmlformats.org/drawingml/2006/table">
            <a:tbl>
              <a:tblPr/>
              <a:tblGrid>
                <a:gridCol w="452284"/>
                <a:gridCol w="452284"/>
                <a:gridCol w="452284"/>
              </a:tblGrid>
              <a:tr h="3855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</a:t>
                      </a: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mpd="sng">
                      <a:solidFill>
                        <a:srgbClr val="FF0000"/>
                      </a:solidFill>
                      <a:prstDash val="soli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FF0000"/>
                      </a:solidFill>
                      <a:prstDash val="solid"/>
                    </a:lnT>
                    <a:lnB w="28575" cmpd="sng">
                      <a:solidFill>
                        <a:srgbClr val="FF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 smtClean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</a:t>
                      </a:r>
                      <a:endParaRPr lang="ru-RU" sz="12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28575" cmpd="sng">
                      <a:solidFill>
                        <a:srgbClr val="FF0000"/>
                      </a:solidFill>
                      <a:prstDash val="solid"/>
                    </a:lnL>
                    <a:lnR w="28575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mpd="sng">
                      <a:solidFill>
                        <a:srgbClr val="FF0000"/>
                      </a:solidFill>
                      <a:prstDash val="solid"/>
                    </a:lnT>
                    <a:lnB w="28575" cmpd="sng">
                      <a:solidFill>
                        <a:srgbClr val="FF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</a:t>
                      </a: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28575" cmpd="sng">
                      <a:solidFill>
                        <a:srgbClr val="FF0000"/>
                      </a:solidFill>
                      <a:prstDash val="solid"/>
                    </a:lnL>
                    <a:lnR w="28575" cmpd="sng">
                      <a:solidFill>
                        <a:srgbClr val="FF0000"/>
                      </a:solidFill>
                      <a:prstDash val="solid"/>
                    </a:lnR>
                    <a:lnT w="28575" cmpd="sng">
                      <a:solidFill>
                        <a:srgbClr val="FF0000"/>
                      </a:solidFill>
                      <a:prstDash val="solid"/>
                    </a:lnT>
                    <a:lnB w="28575" cmpd="sng">
                      <a:solidFill>
                        <a:srgbClr val="FF0000"/>
                      </a:solidFill>
                      <a:prstDash val="soli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2" name="Таблица 41"/>
          <p:cNvGraphicFramePr>
            <a:graphicFrameLocks noGrp="1"/>
          </p:cNvGraphicFramePr>
          <p:nvPr/>
        </p:nvGraphicFramePr>
        <p:xfrm>
          <a:off x="928662" y="2285992"/>
          <a:ext cx="2357463" cy="365760"/>
        </p:xfrm>
        <a:graphic>
          <a:graphicData uri="http://schemas.openxmlformats.org/drawingml/2006/table">
            <a:tbl>
              <a:tblPr/>
              <a:tblGrid>
                <a:gridCol w="500066"/>
                <a:gridCol w="428628"/>
                <a:gridCol w="500066"/>
                <a:gridCol w="428628"/>
                <a:gridCol w="500075"/>
              </a:tblGrid>
              <a:tr h="36576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L</a:t>
                      </a: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 smtClean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</a:t>
                      </a:r>
                      <a:endParaRPr lang="ru-RU" sz="1200" b="1" dirty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12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 b="1" dirty="0" smtClean="0">
                        <a:solidFill>
                          <a:srgbClr val="000099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r>
                        <a:rPr lang="en-US" sz="1200" b="1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</a:t>
                      </a:r>
                    </a:p>
                  </a:txBody>
                  <a:tcPr marL="68580" marR="68580" marT="0" marB="0">
                    <a:lnL w="381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43" name="Рисунок 42" descr="C:\Documents and Settings\Admin\Мои документы\картинки\kartinki\WMF45\LION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1714488"/>
            <a:ext cx="2027973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Рисунок 47" descr="C:\Documents and Settings\Admin\Мои документы\картинки\kartinki\WMF44\COW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5074" y="1785926"/>
            <a:ext cx="1254709" cy="10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Рисунок 5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43636" y="1857364"/>
            <a:ext cx="1674112" cy="12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Рисунок 52" descr="C:\Documents and Settings\Admin\Мои документы\картинки\kartinki\WMF43\TIGER2.WM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57884" y="2500306"/>
            <a:ext cx="1588236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Рисунок 53" descr="C:\Documents and Settings\Admin\Мои документы\картинки\kartinki\WMF44\RABBIT1.WM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715139" y="1857364"/>
            <a:ext cx="654293" cy="12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Рисунок 5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286510" y="2357430"/>
            <a:ext cx="1347250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Рисунок 56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357950" y="2000240"/>
            <a:ext cx="1237416" cy="11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Рисунок 57" descr="C:\Documents and Settings\Admin\Мои документы\картинки\kartinki\WMF46\EAGLE.WMF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215073" y="1857364"/>
            <a:ext cx="1642136" cy="14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26" name="Прямоугольник 59"/>
          <p:cNvSpPr>
            <a:spLocks noChangeArrowheads="1"/>
          </p:cNvSpPr>
          <p:nvPr/>
        </p:nvSpPr>
        <p:spPr bwMode="auto">
          <a:xfrm>
            <a:off x="5643563" y="4786313"/>
            <a:ext cx="159543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1600" b="1" dirty="0">
                <a:latin typeface="Century Schoolbook" pitchFamily="18" charset="0"/>
                <a:cs typeface="Times New Roman" pitchFamily="18" charset="0"/>
              </a:rPr>
              <a:t>QUESTIONS</a:t>
            </a:r>
            <a:r>
              <a:rPr lang="ru-RU" sz="1600" b="1" dirty="0">
                <a:latin typeface="Century Schoolbook" pitchFamily="18" charset="0"/>
                <a:cs typeface="Times New Roman" pitchFamily="18" charset="0"/>
              </a:rPr>
              <a:t>:</a:t>
            </a:r>
            <a:endParaRPr lang="ru-RU" sz="1600" dirty="0">
              <a:latin typeface="Century Schoolbook" pitchFamily="18" charset="0"/>
            </a:endParaRPr>
          </a:p>
        </p:txBody>
      </p:sp>
      <p:sp>
        <p:nvSpPr>
          <p:cNvPr id="3429" name="Line 197"/>
          <p:cNvSpPr>
            <a:spLocks noChangeShapeType="1"/>
          </p:cNvSpPr>
          <p:nvPr/>
        </p:nvSpPr>
        <p:spPr bwMode="auto">
          <a:xfrm>
            <a:off x="3429000" y="1500188"/>
            <a:ext cx="0" cy="4318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333625" algn="l"/>
              </a:tabLst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51" name="Таблица 50"/>
          <p:cNvGraphicFramePr>
            <a:graphicFrameLocks noGrp="1"/>
          </p:cNvGraphicFramePr>
          <p:nvPr/>
        </p:nvGraphicFramePr>
        <p:xfrm>
          <a:off x="3714744" y="1857364"/>
          <a:ext cx="428628" cy="365760"/>
        </p:xfrm>
        <a:graphic>
          <a:graphicData uri="http://schemas.openxmlformats.org/drawingml/2006/table">
            <a:tbl>
              <a:tblPr/>
              <a:tblGrid>
                <a:gridCol w="428628"/>
              </a:tblGrid>
              <a:tr h="346364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C00000"/>
                          </a:solidFill>
                        </a:rPr>
                        <a:t>4</a:t>
                      </a:r>
                      <a:endParaRPr lang="ru-RU" b="1" dirty="0">
                        <a:solidFill>
                          <a:srgbClr val="C00000"/>
                        </a:solidFill>
                      </a:endParaRPr>
                    </a:p>
                  </a:txBody>
                  <a:tcPr>
                    <a:lnL w="28575" cmpd="sng">
                      <a:solidFill>
                        <a:srgbClr val="2C0CB4"/>
                      </a:solidFill>
                      <a:prstDash val="solid"/>
                    </a:lnL>
                    <a:lnR w="28575" cmpd="sng">
                      <a:solidFill>
                        <a:srgbClr val="2C0CB4"/>
                      </a:solidFill>
                      <a:prstDash val="solid"/>
                    </a:lnR>
                    <a:lnT w="28575" cmpd="sng">
                      <a:solidFill>
                        <a:srgbClr val="2C0CB4"/>
                      </a:solidFill>
                      <a:prstDash val="solid"/>
                    </a:lnT>
                    <a:lnB w="28575" cmpd="sng">
                      <a:solidFill>
                        <a:srgbClr val="2C0CB4"/>
                      </a:solidFill>
                      <a:prstDash val="solid"/>
                    </a:lnB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sp>
        <p:nvSpPr>
          <p:cNvPr id="3112" name="Line 195"/>
          <p:cNvSpPr>
            <a:spLocks noChangeShapeType="1"/>
          </p:cNvSpPr>
          <p:nvPr/>
        </p:nvSpPr>
        <p:spPr bwMode="auto">
          <a:xfrm>
            <a:off x="3929058" y="2214554"/>
            <a:ext cx="0" cy="396000"/>
          </a:xfrm>
          <a:prstGeom prst="line">
            <a:avLst/>
          </a:prstGeom>
          <a:noFill/>
          <a:ln w="444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3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3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3000"/>
                                        <p:tgtEl>
                                          <p:spTgt spid="3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8" dur="500"/>
                                        <p:tgtEl>
                                          <p:spTgt spid="3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3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3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8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9" dur="3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perspectiveLeft"/>
            <a:lightRig rig="threePt" dir="t"/>
          </a:scene3d>
        </p:spPr>
        <p:txBody>
          <a:bodyPr/>
          <a:lstStyle/>
          <a:p>
            <a:r>
              <a:rPr lang="en-US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808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FRUITS</a:t>
            </a:r>
            <a:endParaRPr lang="ru-RU" b="1" i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808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reflection blurRad="6350" stA="55000" endA="300" endPos="45500" dir="5400000" sy="-100000" algn="bl" rotWithShape="0"/>
              </a:effectLst>
              <a:latin typeface="Bookman Old Style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928662" y="2357430"/>
          <a:ext cx="471055" cy="2493818"/>
        </p:xfrm>
        <a:graphic>
          <a:graphicData uri="http://schemas.openxmlformats.org/drawingml/2006/table">
            <a:tbl>
              <a:tblPr/>
              <a:tblGrid>
                <a:gridCol w="471055"/>
              </a:tblGrid>
              <a:tr h="249381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rgbClr val="FF0000"/>
                      </a:solidFill>
                      <a:prstDash val="solid"/>
                    </a:lnL>
                    <a:lnR w="12700" cmpd="sng">
                      <a:solidFill>
                        <a:srgbClr val="FF0000"/>
                      </a:solidFill>
                      <a:prstDash val="solid"/>
                    </a:lnR>
                    <a:lnT w="12700" cmpd="sng">
                      <a:solidFill>
                        <a:srgbClr val="FF0000"/>
                      </a:solidFill>
                      <a:prstDash val="solid"/>
                    </a:lnT>
                    <a:lnB w="127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857356" y="2357430"/>
          <a:ext cx="457200" cy="3602182"/>
        </p:xfrm>
        <a:graphic>
          <a:graphicData uri="http://schemas.openxmlformats.org/drawingml/2006/table">
            <a:tbl>
              <a:tblPr/>
              <a:tblGrid>
                <a:gridCol w="457200"/>
              </a:tblGrid>
              <a:tr h="360218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rgbClr val="FF0000"/>
                      </a:solidFill>
                      <a:prstDash val="solid"/>
                    </a:lnL>
                    <a:lnR w="12700" cmpd="sng">
                      <a:solidFill>
                        <a:srgbClr val="FF0000"/>
                      </a:solidFill>
                      <a:prstDash val="solid"/>
                    </a:lnR>
                    <a:lnT w="12700" cmpd="sng">
                      <a:solidFill>
                        <a:srgbClr val="FF0000"/>
                      </a:solidFill>
                      <a:prstDash val="solid"/>
                    </a:lnT>
                    <a:lnB w="127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928662" y="5572140"/>
          <a:ext cx="2714644" cy="365760"/>
        </p:xfrm>
        <a:graphic>
          <a:graphicData uri="http://schemas.openxmlformats.org/drawingml/2006/table">
            <a:tbl>
              <a:tblPr/>
              <a:tblGrid>
                <a:gridCol w="2714644"/>
              </a:tblGrid>
              <a:tr h="35719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rgbClr val="FF0000"/>
                      </a:solidFill>
                      <a:prstDash val="solid"/>
                    </a:lnL>
                    <a:lnR w="12700" cmpd="sng">
                      <a:solidFill>
                        <a:srgbClr val="FF0000"/>
                      </a:solidFill>
                      <a:prstDash val="solid"/>
                    </a:lnR>
                    <a:lnT w="12700" cmpd="sng">
                      <a:solidFill>
                        <a:srgbClr val="FF0000"/>
                      </a:solidFill>
                      <a:prstDash val="solid"/>
                    </a:lnT>
                    <a:lnB w="127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857356" y="5214950"/>
          <a:ext cx="2715491" cy="365760"/>
        </p:xfrm>
        <a:graphic>
          <a:graphicData uri="http://schemas.openxmlformats.org/drawingml/2006/table">
            <a:tbl>
              <a:tblPr/>
              <a:tblGrid>
                <a:gridCol w="2715491"/>
              </a:tblGrid>
              <a:tr h="36021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rgbClr val="FF0000"/>
                      </a:solidFill>
                      <a:prstDash val="solid"/>
                    </a:lnL>
                    <a:lnR w="12700" cmpd="sng">
                      <a:solidFill>
                        <a:srgbClr val="FF0000"/>
                      </a:solidFill>
                      <a:prstDash val="solid"/>
                    </a:lnR>
                    <a:lnT w="12700" cmpd="sng">
                      <a:solidFill>
                        <a:srgbClr val="FF0000"/>
                      </a:solidFill>
                      <a:prstDash val="solid"/>
                    </a:lnT>
                    <a:lnB w="127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214678" y="2714620"/>
          <a:ext cx="428628" cy="1785950"/>
        </p:xfrm>
        <a:graphic>
          <a:graphicData uri="http://schemas.openxmlformats.org/drawingml/2006/table">
            <a:tbl>
              <a:tblPr/>
              <a:tblGrid>
                <a:gridCol w="428628"/>
              </a:tblGrid>
              <a:tr h="178595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rgbClr val="FF0000"/>
                      </a:solidFill>
                      <a:prstDash val="solid"/>
                    </a:lnL>
                    <a:lnR w="12700" cmpd="sng">
                      <a:solidFill>
                        <a:srgbClr val="FF0000"/>
                      </a:solidFill>
                      <a:prstDash val="solid"/>
                    </a:lnR>
                    <a:lnT w="12700" cmpd="sng">
                      <a:solidFill>
                        <a:srgbClr val="FF0000"/>
                      </a:solidFill>
                      <a:prstDash val="solid"/>
                    </a:lnT>
                    <a:lnB w="127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4143372" y="2714620"/>
          <a:ext cx="442483" cy="2172143"/>
        </p:xfrm>
        <a:graphic>
          <a:graphicData uri="http://schemas.openxmlformats.org/drawingml/2006/table">
            <a:tbl>
              <a:tblPr/>
              <a:tblGrid>
                <a:gridCol w="442483"/>
              </a:tblGrid>
              <a:tr h="217214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rgbClr val="FF0000"/>
                      </a:solidFill>
                      <a:prstDash val="solid"/>
                    </a:lnL>
                    <a:lnR w="12700" cmpd="sng">
                      <a:solidFill>
                        <a:srgbClr val="FF0000"/>
                      </a:solidFill>
                      <a:prstDash val="solid"/>
                    </a:lnR>
                    <a:lnT w="12700" cmpd="sng">
                      <a:solidFill>
                        <a:srgbClr val="FF0000"/>
                      </a:solidFill>
                      <a:prstDash val="solid"/>
                    </a:lnT>
                    <a:lnB w="127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1357290" y="4857760"/>
          <a:ext cx="1842654" cy="365760"/>
        </p:xfrm>
        <a:graphic>
          <a:graphicData uri="http://schemas.openxmlformats.org/drawingml/2006/table">
            <a:tbl>
              <a:tblPr/>
              <a:tblGrid>
                <a:gridCol w="1842654"/>
              </a:tblGrid>
              <a:tr h="35719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rgbClr val="FF0000"/>
                      </a:solidFill>
                      <a:prstDash val="solid"/>
                    </a:lnL>
                    <a:lnR w="12700" cmpd="sng">
                      <a:solidFill>
                        <a:srgbClr val="FF0000"/>
                      </a:solidFill>
                      <a:prstDash val="solid"/>
                    </a:lnR>
                    <a:lnT w="12700" cmpd="sng">
                      <a:solidFill>
                        <a:srgbClr val="FF0000"/>
                      </a:solidFill>
                      <a:prstDash val="solid"/>
                    </a:lnT>
                    <a:lnB w="127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2786050" y="3071810"/>
          <a:ext cx="1801091" cy="365760"/>
        </p:xfrm>
        <a:graphic>
          <a:graphicData uri="http://schemas.openxmlformats.org/drawingml/2006/table">
            <a:tbl>
              <a:tblPr/>
              <a:tblGrid>
                <a:gridCol w="1801091"/>
              </a:tblGrid>
              <a:tr h="35719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rgbClr val="FF0000"/>
                      </a:solidFill>
                      <a:prstDash val="solid"/>
                    </a:lnL>
                    <a:lnR w="12700" cmpd="sng">
                      <a:solidFill>
                        <a:srgbClr val="FF0000"/>
                      </a:solidFill>
                      <a:prstDash val="solid"/>
                    </a:lnR>
                    <a:lnT w="12700" cmpd="sng">
                      <a:solidFill>
                        <a:srgbClr val="FF0000"/>
                      </a:solidFill>
                      <a:prstDash val="solid"/>
                    </a:lnT>
                    <a:lnB w="127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/>
        </p:nvGraphicFramePr>
        <p:xfrm>
          <a:off x="3214678" y="1643050"/>
          <a:ext cx="428628" cy="365760"/>
        </p:xfrm>
        <a:graphic>
          <a:graphicData uri="http://schemas.openxmlformats.org/drawingml/2006/table">
            <a:tbl>
              <a:tblPr/>
              <a:tblGrid>
                <a:gridCol w="428628"/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lang="en-US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4</a:t>
                      </a:r>
                      <a:endParaRPr lang="ru-RU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>
                    <a:lnL w="12700" cmpd="sng">
                      <a:solidFill>
                        <a:srgbClr val="FF0000"/>
                      </a:solidFill>
                      <a:prstDash val="solid"/>
                    </a:lnL>
                    <a:lnR w="12700" cmpd="sng">
                      <a:solidFill>
                        <a:srgbClr val="FF0000"/>
                      </a:solidFill>
                      <a:prstDash val="solid"/>
                    </a:lnR>
                    <a:lnT w="12700" cmpd="sng">
                      <a:solidFill>
                        <a:srgbClr val="FF0000"/>
                      </a:solidFill>
                      <a:prstDash val="solid"/>
                    </a:lnT>
                    <a:lnB w="12700" cmpd="sng">
                      <a:solidFill>
                        <a:srgbClr val="FF0000"/>
                      </a:solidFill>
                      <a:prstDash val="soli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/>
        </p:nvGraphicFramePr>
        <p:xfrm>
          <a:off x="214282" y="2357430"/>
          <a:ext cx="428628" cy="365760"/>
        </p:xfrm>
        <a:graphic>
          <a:graphicData uri="http://schemas.openxmlformats.org/drawingml/2006/table">
            <a:tbl>
              <a:tblPr/>
              <a:tblGrid>
                <a:gridCol w="428628"/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lang="en-US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1</a:t>
                      </a:r>
                      <a:endParaRPr lang="ru-RU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>
                    <a:lnL w="12700" cmpd="sng">
                      <a:solidFill>
                        <a:srgbClr val="FF0000"/>
                      </a:solidFill>
                      <a:prstDash val="solid"/>
                    </a:lnL>
                    <a:lnR w="12700" cmpd="sng">
                      <a:solidFill>
                        <a:srgbClr val="FF0000"/>
                      </a:solidFill>
                      <a:prstDash val="solid"/>
                    </a:lnR>
                    <a:lnT w="12700" cmpd="sng">
                      <a:solidFill>
                        <a:srgbClr val="FF0000"/>
                      </a:solidFill>
                      <a:prstDash val="solid"/>
                    </a:lnT>
                    <a:lnB w="12700" cmpd="sng">
                      <a:solidFill>
                        <a:srgbClr val="FF0000"/>
                      </a:solidFill>
                      <a:prstDash val="soli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1857356" y="1643050"/>
          <a:ext cx="428628" cy="365760"/>
        </p:xfrm>
        <a:graphic>
          <a:graphicData uri="http://schemas.openxmlformats.org/drawingml/2006/table">
            <a:tbl>
              <a:tblPr/>
              <a:tblGrid>
                <a:gridCol w="428628"/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lang="en-US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3</a:t>
                      </a:r>
                      <a:endParaRPr lang="ru-RU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>
                    <a:lnL w="12700" cmpd="sng">
                      <a:solidFill>
                        <a:srgbClr val="FF0000"/>
                      </a:solidFill>
                      <a:prstDash val="solid"/>
                    </a:lnL>
                    <a:lnR w="12700" cmpd="sng">
                      <a:solidFill>
                        <a:srgbClr val="FF0000"/>
                      </a:solidFill>
                      <a:prstDash val="solid"/>
                    </a:lnR>
                    <a:lnT w="12700" cmpd="sng">
                      <a:solidFill>
                        <a:srgbClr val="FF0000"/>
                      </a:solidFill>
                      <a:prstDash val="solid"/>
                    </a:lnT>
                    <a:lnB w="12700" cmpd="sng">
                      <a:solidFill>
                        <a:srgbClr val="FF0000"/>
                      </a:solidFill>
                      <a:prstDash val="soli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2357422" y="3071810"/>
          <a:ext cx="285752" cy="365760"/>
        </p:xfrm>
        <a:graphic>
          <a:graphicData uri="http://schemas.openxmlformats.org/drawingml/2006/table">
            <a:tbl>
              <a:tblPr/>
              <a:tblGrid>
                <a:gridCol w="285752"/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lang="en-US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6</a:t>
                      </a:r>
                      <a:endParaRPr lang="ru-RU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>
                    <a:lnL w="12700" cmpd="sng">
                      <a:solidFill>
                        <a:srgbClr val="FF0000"/>
                      </a:solidFill>
                      <a:prstDash val="solid"/>
                    </a:lnL>
                    <a:lnR w="12700" cmpd="sng">
                      <a:solidFill>
                        <a:srgbClr val="FF0000"/>
                      </a:solidFill>
                      <a:prstDash val="solid"/>
                    </a:lnR>
                    <a:lnT w="12700" cmpd="sng">
                      <a:solidFill>
                        <a:srgbClr val="FF0000"/>
                      </a:solidFill>
                      <a:prstDash val="solid"/>
                    </a:lnT>
                    <a:lnB w="12700" cmpd="sng">
                      <a:solidFill>
                        <a:srgbClr val="FF0000"/>
                      </a:solidFill>
                      <a:prstDash val="soli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3" name="Таблица 22"/>
          <p:cNvGraphicFramePr>
            <a:graphicFrameLocks noGrp="1"/>
          </p:cNvGraphicFramePr>
          <p:nvPr/>
        </p:nvGraphicFramePr>
        <p:xfrm>
          <a:off x="4143372" y="2000240"/>
          <a:ext cx="428628" cy="365760"/>
        </p:xfrm>
        <a:graphic>
          <a:graphicData uri="http://schemas.openxmlformats.org/drawingml/2006/table">
            <a:tbl>
              <a:tblPr/>
              <a:tblGrid>
                <a:gridCol w="428628"/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lang="en-US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solidFill>
                            <a:srgbClr val="000099"/>
                          </a:soli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5</a:t>
                      </a:r>
                      <a:endParaRPr lang="ru-RU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solidFill>
                          <a:srgbClr val="000099"/>
                        </a:soli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>
                    <a:lnL w="12700" cmpd="sng">
                      <a:solidFill>
                        <a:srgbClr val="FF0000"/>
                      </a:solidFill>
                      <a:prstDash val="solid"/>
                    </a:lnL>
                    <a:lnR w="12700" cmpd="sng">
                      <a:solidFill>
                        <a:srgbClr val="FF0000"/>
                      </a:solidFill>
                      <a:prstDash val="solid"/>
                    </a:lnR>
                    <a:lnT w="12700" cmpd="sng">
                      <a:solidFill>
                        <a:srgbClr val="FF0000"/>
                      </a:solidFill>
                      <a:prstDash val="solid"/>
                    </a:lnT>
                    <a:lnB w="12700" cmpd="sng">
                      <a:solidFill>
                        <a:srgbClr val="FF0000"/>
                      </a:solidFill>
                      <a:prstDash val="soli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214282" y="4857760"/>
          <a:ext cx="428628" cy="365760"/>
        </p:xfrm>
        <a:graphic>
          <a:graphicData uri="http://schemas.openxmlformats.org/drawingml/2006/table">
            <a:tbl>
              <a:tblPr/>
              <a:tblGrid>
                <a:gridCol w="428628"/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lang="en-US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7</a:t>
                      </a:r>
                      <a:endParaRPr lang="ru-RU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>
                    <a:lnL w="12700" cmpd="sng">
                      <a:solidFill>
                        <a:srgbClr val="FF0000"/>
                      </a:solidFill>
                      <a:prstDash val="solid"/>
                    </a:lnL>
                    <a:lnR w="12700" cmpd="sng">
                      <a:solidFill>
                        <a:srgbClr val="FF0000"/>
                      </a:solidFill>
                      <a:prstDash val="solid"/>
                    </a:lnR>
                    <a:lnT w="12700" cmpd="sng">
                      <a:solidFill>
                        <a:srgbClr val="FF0000"/>
                      </a:solidFill>
                      <a:prstDash val="solid"/>
                    </a:lnT>
                    <a:lnB w="12700" cmpd="sng">
                      <a:solidFill>
                        <a:srgbClr val="FF0000"/>
                      </a:solidFill>
                      <a:prstDash val="soli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5072066" y="5214950"/>
          <a:ext cx="428628" cy="365760"/>
        </p:xfrm>
        <a:graphic>
          <a:graphicData uri="http://schemas.openxmlformats.org/drawingml/2006/table">
            <a:tbl>
              <a:tblPr/>
              <a:tblGrid>
                <a:gridCol w="428628"/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lang="en-US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9</a:t>
                      </a:r>
                      <a:endParaRPr lang="ru-RU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>
                    <a:lnL w="12700" cmpd="sng">
                      <a:solidFill>
                        <a:srgbClr val="FF0000"/>
                      </a:solidFill>
                      <a:prstDash val="solid"/>
                    </a:lnL>
                    <a:lnR w="12700" cmpd="sng">
                      <a:solidFill>
                        <a:srgbClr val="FF0000"/>
                      </a:solidFill>
                      <a:prstDash val="solid"/>
                    </a:lnR>
                    <a:lnT w="12700" cmpd="sng">
                      <a:solidFill>
                        <a:srgbClr val="FF0000"/>
                      </a:solidFill>
                      <a:prstDash val="solid"/>
                    </a:lnT>
                    <a:lnB w="12700" cmpd="sng">
                      <a:solidFill>
                        <a:srgbClr val="FF0000"/>
                      </a:solidFill>
                      <a:prstDash val="soli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214282" y="5572140"/>
          <a:ext cx="428628" cy="365760"/>
        </p:xfrm>
        <a:graphic>
          <a:graphicData uri="http://schemas.openxmlformats.org/drawingml/2006/table">
            <a:tbl>
              <a:tblPr/>
              <a:tblGrid>
                <a:gridCol w="428628"/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lang="en-US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8</a:t>
                      </a:r>
                      <a:endParaRPr lang="ru-RU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>
                    <a:lnL w="12700" cmpd="sng">
                      <a:solidFill>
                        <a:srgbClr val="FF0000"/>
                      </a:solidFill>
                      <a:prstDash val="solid"/>
                    </a:lnL>
                    <a:lnR w="12700" cmpd="sng">
                      <a:solidFill>
                        <a:srgbClr val="FF0000"/>
                      </a:solidFill>
                      <a:prstDash val="solid"/>
                    </a:lnR>
                    <a:lnT w="12700" cmpd="sng">
                      <a:solidFill>
                        <a:srgbClr val="FF0000"/>
                      </a:solidFill>
                      <a:prstDash val="solid"/>
                    </a:lnT>
                    <a:lnB w="12700" cmpd="sng">
                      <a:solidFill>
                        <a:srgbClr val="FF0000"/>
                      </a:solidFill>
                      <a:prstDash val="soli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928662" y="1643050"/>
          <a:ext cx="428628" cy="365760"/>
        </p:xfrm>
        <a:graphic>
          <a:graphicData uri="http://schemas.openxmlformats.org/drawingml/2006/table">
            <a:tbl>
              <a:tblPr/>
              <a:tblGrid>
                <a:gridCol w="428628"/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lang="en-US" b="1" cap="all" spc="0" dirty="0" smtClean="0">
                          <a:ln w="9000" cmpd="sng">
                            <a:solidFill>
                              <a:schemeClr val="accent4">
                                <a:shade val="50000"/>
                                <a:satMod val="120000"/>
                              </a:schemeClr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2</a:t>
                      </a:r>
                      <a:endParaRPr lang="ru-RU" b="1" cap="all" spc="0" dirty="0">
                        <a:ln w="9000" cmpd="sng">
                          <a:solidFill>
                            <a:schemeClr val="accent4">
                              <a:shade val="50000"/>
                              <a:satMod val="120000"/>
                            </a:schemeClr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>
                    <a:lnL w="12700" cmpd="sng">
                      <a:solidFill>
                        <a:srgbClr val="FF0000"/>
                      </a:solidFill>
                      <a:prstDash val="solid"/>
                    </a:lnL>
                    <a:lnR w="12700" cmpd="sng">
                      <a:solidFill>
                        <a:srgbClr val="FF0000"/>
                      </a:solidFill>
                      <a:prstDash val="solid"/>
                    </a:lnR>
                    <a:lnT w="12700" cmpd="sng">
                      <a:solidFill>
                        <a:srgbClr val="FF0000"/>
                      </a:solidFill>
                      <a:prstDash val="solid"/>
                    </a:lnT>
                    <a:lnB w="12700" cmpd="sng">
                      <a:solidFill>
                        <a:srgbClr val="FF0000"/>
                      </a:solidFill>
                      <a:prstDash val="soli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30" name="Прямая со стрелкой 29"/>
          <p:cNvCxnSpPr/>
          <p:nvPr/>
        </p:nvCxnSpPr>
        <p:spPr>
          <a:xfrm rot="5400000">
            <a:off x="965175" y="2178835"/>
            <a:ext cx="356396" cy="794"/>
          </a:xfrm>
          <a:prstGeom prst="straightConnector1">
            <a:avLst/>
          </a:prstGeom>
          <a:ln w="28575">
            <a:solidFill>
              <a:srgbClr val="66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rot="5400000">
            <a:off x="1894266" y="2178438"/>
            <a:ext cx="356396" cy="0"/>
          </a:xfrm>
          <a:prstGeom prst="straightConnector1">
            <a:avLst/>
          </a:prstGeom>
          <a:ln w="28575">
            <a:solidFill>
              <a:srgbClr val="66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rot="5400000">
            <a:off x="3072199" y="2357033"/>
            <a:ext cx="714380" cy="794"/>
          </a:xfrm>
          <a:prstGeom prst="straightConnector1">
            <a:avLst/>
          </a:prstGeom>
          <a:ln w="28575">
            <a:solidFill>
              <a:srgbClr val="66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rot="5400000">
            <a:off x="4179885" y="2535231"/>
            <a:ext cx="356396" cy="794"/>
          </a:xfrm>
          <a:prstGeom prst="straightConnector1">
            <a:avLst/>
          </a:prstGeom>
          <a:ln w="28575">
            <a:solidFill>
              <a:srgbClr val="66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>
            <a:off x="642910" y="2571744"/>
            <a:ext cx="285752" cy="1588"/>
          </a:xfrm>
          <a:prstGeom prst="straightConnector1">
            <a:avLst/>
          </a:prstGeom>
          <a:ln w="28575">
            <a:solidFill>
              <a:srgbClr val="66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642910" y="5072074"/>
            <a:ext cx="714380" cy="1588"/>
          </a:xfrm>
          <a:prstGeom prst="straightConnector1">
            <a:avLst/>
          </a:prstGeom>
          <a:ln w="28575">
            <a:solidFill>
              <a:srgbClr val="66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642910" y="5786454"/>
            <a:ext cx="285752" cy="1588"/>
          </a:xfrm>
          <a:prstGeom prst="straightConnector1">
            <a:avLst/>
          </a:prstGeom>
          <a:ln w="28575">
            <a:solidFill>
              <a:srgbClr val="66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rot="10800000">
            <a:off x="4572000" y="5429264"/>
            <a:ext cx="500066" cy="1588"/>
          </a:xfrm>
          <a:prstGeom prst="straightConnector1">
            <a:avLst/>
          </a:prstGeom>
          <a:ln w="28575">
            <a:solidFill>
              <a:srgbClr val="66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>
            <a:off x="2643174" y="3286124"/>
            <a:ext cx="142876" cy="1588"/>
          </a:xfrm>
          <a:prstGeom prst="straightConnector1">
            <a:avLst/>
          </a:prstGeom>
          <a:ln>
            <a:solidFill>
              <a:srgbClr val="66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Прямоугольник 50"/>
          <p:cNvSpPr/>
          <p:nvPr/>
        </p:nvSpPr>
        <p:spPr>
          <a:xfrm>
            <a:off x="5715008" y="5643578"/>
            <a:ext cx="16081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b="1" dirty="0" smtClean="0">
                <a:latin typeface="Century Schoolbook" pitchFamily="18" charset="0"/>
                <a:cs typeface="Times New Roman" pitchFamily="18" charset="0"/>
              </a:rPr>
              <a:t>QUESTIONS</a:t>
            </a:r>
            <a:r>
              <a:rPr lang="ru-RU" b="1" dirty="0" smtClean="0">
                <a:latin typeface="Century Schoolbook" pitchFamily="18" charset="0"/>
                <a:cs typeface="Times New Roman" pitchFamily="18" charset="0"/>
              </a:rPr>
              <a:t>:</a:t>
            </a:r>
            <a:endParaRPr lang="ru-RU" dirty="0">
              <a:latin typeface="Century Schoolbook" pitchFamily="18" charset="0"/>
            </a:endParaRPr>
          </a:p>
        </p:txBody>
      </p:sp>
      <p:graphicFrame>
        <p:nvGraphicFramePr>
          <p:cNvPr id="52" name="Таблица 51"/>
          <p:cNvGraphicFramePr>
            <a:graphicFrameLocks noGrp="1"/>
          </p:cNvGraphicFramePr>
          <p:nvPr/>
        </p:nvGraphicFramePr>
        <p:xfrm>
          <a:off x="4429124" y="6215082"/>
          <a:ext cx="428628" cy="365760"/>
        </p:xfrm>
        <a:graphic>
          <a:graphicData uri="http://schemas.openxmlformats.org/drawingml/2006/table">
            <a:tbl>
              <a:tblPr/>
              <a:tblGrid>
                <a:gridCol w="428628"/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lang="en-US" b="1" cap="all" spc="0" dirty="0" smtClean="0">
                          <a:ln w="9000" cmpd="sng">
                            <a:solidFill>
                              <a:srgbClr val="FF00FF"/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2</a:t>
                      </a:r>
                      <a:endParaRPr lang="ru-RU" b="1" cap="all" spc="0" dirty="0">
                        <a:ln w="9000" cmpd="sng">
                          <a:solidFill>
                            <a:srgbClr val="FF00FF"/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>
                    <a:lnL w="12700" cmpd="sng">
                      <a:solidFill>
                        <a:srgbClr val="FF0000"/>
                      </a:solidFill>
                      <a:prstDash val="solid"/>
                    </a:lnL>
                    <a:lnR w="12700" cmpd="sng">
                      <a:solidFill>
                        <a:srgbClr val="FF0000"/>
                      </a:solidFill>
                      <a:prstDash val="solid"/>
                    </a:lnR>
                    <a:lnT w="12700" cmpd="sng">
                      <a:solidFill>
                        <a:srgbClr val="FF0000"/>
                      </a:solidFill>
                      <a:prstDash val="solid"/>
                    </a:lnT>
                    <a:lnB w="12700" cmpd="sng">
                      <a:solidFill>
                        <a:srgbClr val="FF0000"/>
                      </a:solidFill>
                      <a:prstDash val="solid"/>
                    </a:lnB>
                    <a:solidFill>
                      <a:srgbClr val="6699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3" name="Таблица 52"/>
          <p:cNvGraphicFramePr>
            <a:graphicFrameLocks noGrp="1"/>
          </p:cNvGraphicFramePr>
          <p:nvPr/>
        </p:nvGraphicFramePr>
        <p:xfrm>
          <a:off x="5000628" y="6215082"/>
          <a:ext cx="428628" cy="365760"/>
        </p:xfrm>
        <a:graphic>
          <a:graphicData uri="http://schemas.openxmlformats.org/drawingml/2006/table">
            <a:tbl>
              <a:tblPr/>
              <a:tblGrid>
                <a:gridCol w="428628"/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lang="en-US" b="1" cap="all" spc="0" dirty="0" smtClean="0">
                          <a:ln w="9000" cmpd="sng">
                            <a:solidFill>
                              <a:srgbClr val="FF00FF"/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3</a:t>
                      </a:r>
                      <a:endParaRPr lang="ru-RU" b="1" cap="all" spc="0" dirty="0">
                        <a:ln w="9000" cmpd="sng">
                          <a:solidFill>
                            <a:srgbClr val="FF00FF"/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>
                    <a:lnL w="12700" cmpd="sng">
                      <a:solidFill>
                        <a:srgbClr val="FF0000"/>
                      </a:solidFill>
                      <a:prstDash val="solid"/>
                    </a:lnL>
                    <a:lnR w="12700" cmpd="sng">
                      <a:solidFill>
                        <a:srgbClr val="FF0000"/>
                      </a:solidFill>
                      <a:prstDash val="solid"/>
                    </a:lnR>
                    <a:lnT w="12700" cmpd="sng">
                      <a:solidFill>
                        <a:srgbClr val="FF0000"/>
                      </a:solidFill>
                      <a:prstDash val="solid"/>
                    </a:lnT>
                    <a:lnB w="12700" cmpd="sng">
                      <a:solidFill>
                        <a:srgbClr val="FF0000"/>
                      </a:solidFill>
                      <a:prstDash val="solid"/>
                    </a:lnB>
                    <a:solidFill>
                      <a:srgbClr val="6699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4" name="Таблица 53"/>
          <p:cNvGraphicFramePr>
            <a:graphicFrameLocks noGrp="1"/>
          </p:cNvGraphicFramePr>
          <p:nvPr/>
        </p:nvGraphicFramePr>
        <p:xfrm>
          <a:off x="5572132" y="6215082"/>
          <a:ext cx="428628" cy="365760"/>
        </p:xfrm>
        <a:graphic>
          <a:graphicData uri="http://schemas.openxmlformats.org/drawingml/2006/table">
            <a:tbl>
              <a:tblPr/>
              <a:tblGrid>
                <a:gridCol w="428628"/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lang="en-US" b="1" cap="all" spc="0" dirty="0" smtClean="0">
                          <a:ln w="9000" cmpd="sng">
                            <a:solidFill>
                              <a:srgbClr val="FF00FF"/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4</a:t>
                      </a:r>
                      <a:endParaRPr lang="ru-RU" b="1" cap="all" spc="0" dirty="0">
                        <a:ln w="9000" cmpd="sng">
                          <a:solidFill>
                            <a:srgbClr val="FF00FF"/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>
                    <a:lnL w="12700" cmpd="sng">
                      <a:solidFill>
                        <a:srgbClr val="FF0000"/>
                      </a:solidFill>
                      <a:prstDash val="solid"/>
                    </a:lnL>
                    <a:lnR w="12700" cmpd="sng">
                      <a:solidFill>
                        <a:srgbClr val="FF0000"/>
                      </a:solidFill>
                      <a:prstDash val="solid"/>
                    </a:lnR>
                    <a:lnT w="12700" cmpd="sng">
                      <a:solidFill>
                        <a:srgbClr val="FF0000"/>
                      </a:solidFill>
                      <a:prstDash val="solid"/>
                    </a:lnT>
                    <a:lnB w="12700" cmpd="sng">
                      <a:solidFill>
                        <a:srgbClr val="FF0000"/>
                      </a:solidFill>
                      <a:prstDash val="solid"/>
                    </a:lnB>
                    <a:solidFill>
                      <a:srgbClr val="6699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5" name="Таблица 54"/>
          <p:cNvGraphicFramePr>
            <a:graphicFrameLocks noGrp="1"/>
          </p:cNvGraphicFramePr>
          <p:nvPr/>
        </p:nvGraphicFramePr>
        <p:xfrm>
          <a:off x="6143636" y="6215082"/>
          <a:ext cx="428628" cy="365760"/>
        </p:xfrm>
        <a:graphic>
          <a:graphicData uri="http://schemas.openxmlformats.org/drawingml/2006/table">
            <a:tbl>
              <a:tblPr/>
              <a:tblGrid>
                <a:gridCol w="428628"/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lang="en-US" b="1" cap="all" spc="0" dirty="0" smtClean="0">
                          <a:ln w="9000" cmpd="sng">
                            <a:solidFill>
                              <a:srgbClr val="FF00FF"/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5</a:t>
                      </a:r>
                      <a:endParaRPr lang="ru-RU" b="1" cap="all" spc="0" dirty="0">
                        <a:ln w="9000" cmpd="sng">
                          <a:solidFill>
                            <a:srgbClr val="FF00FF"/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>
                    <a:lnL w="12700" cmpd="sng">
                      <a:solidFill>
                        <a:srgbClr val="FF0000"/>
                      </a:solidFill>
                      <a:prstDash val="solid"/>
                    </a:lnL>
                    <a:lnR w="12700" cmpd="sng">
                      <a:solidFill>
                        <a:srgbClr val="FF0000"/>
                      </a:solidFill>
                      <a:prstDash val="solid"/>
                    </a:lnR>
                    <a:lnT w="12700" cmpd="sng">
                      <a:solidFill>
                        <a:srgbClr val="FF0000"/>
                      </a:solidFill>
                      <a:prstDash val="solid"/>
                    </a:lnT>
                    <a:lnB w="12700" cmpd="sng">
                      <a:solidFill>
                        <a:srgbClr val="FF0000"/>
                      </a:solidFill>
                      <a:prstDash val="solid"/>
                    </a:lnB>
                    <a:solidFill>
                      <a:srgbClr val="6699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6" name="Таблица 55"/>
          <p:cNvGraphicFramePr>
            <a:graphicFrameLocks noGrp="1"/>
          </p:cNvGraphicFramePr>
          <p:nvPr/>
        </p:nvGraphicFramePr>
        <p:xfrm>
          <a:off x="6715140" y="6215082"/>
          <a:ext cx="357190" cy="365760"/>
        </p:xfrm>
        <a:graphic>
          <a:graphicData uri="http://schemas.openxmlformats.org/drawingml/2006/table">
            <a:tbl>
              <a:tblPr/>
              <a:tblGrid>
                <a:gridCol w="357190"/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lang="en-US" b="1" cap="all" spc="0" dirty="0" smtClean="0">
                          <a:ln w="9000" cmpd="sng">
                            <a:solidFill>
                              <a:srgbClr val="FF00FF"/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6</a:t>
                      </a:r>
                      <a:endParaRPr lang="ru-RU" b="1" cap="all" spc="0" dirty="0">
                        <a:ln w="9000" cmpd="sng">
                          <a:solidFill>
                            <a:srgbClr val="FF00FF"/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>
                    <a:lnL w="12700" cmpd="sng">
                      <a:solidFill>
                        <a:srgbClr val="FF0000"/>
                      </a:solidFill>
                      <a:prstDash val="solid"/>
                    </a:lnL>
                    <a:lnR w="12700" cmpd="sng">
                      <a:solidFill>
                        <a:srgbClr val="FF0000"/>
                      </a:solidFill>
                      <a:prstDash val="solid"/>
                    </a:lnR>
                    <a:lnT w="12700" cmpd="sng">
                      <a:solidFill>
                        <a:srgbClr val="FF0000"/>
                      </a:solidFill>
                      <a:prstDash val="solid"/>
                    </a:lnT>
                    <a:lnB w="12700" cmpd="sng">
                      <a:solidFill>
                        <a:srgbClr val="FF0000"/>
                      </a:solidFill>
                      <a:prstDash val="solid"/>
                    </a:lnB>
                    <a:solidFill>
                      <a:srgbClr val="6699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7" name="Таблица 56"/>
          <p:cNvGraphicFramePr>
            <a:graphicFrameLocks noGrp="1"/>
          </p:cNvGraphicFramePr>
          <p:nvPr/>
        </p:nvGraphicFramePr>
        <p:xfrm>
          <a:off x="7286644" y="6215082"/>
          <a:ext cx="428628" cy="365760"/>
        </p:xfrm>
        <a:graphic>
          <a:graphicData uri="http://schemas.openxmlformats.org/drawingml/2006/table">
            <a:tbl>
              <a:tblPr/>
              <a:tblGrid>
                <a:gridCol w="428628"/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lang="en-US" b="1" cap="all" spc="0" dirty="0" smtClean="0">
                          <a:ln w="9000" cmpd="sng">
                            <a:solidFill>
                              <a:srgbClr val="FF00FF"/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7</a:t>
                      </a:r>
                      <a:endParaRPr lang="ru-RU" b="1" cap="all" spc="0" dirty="0">
                        <a:ln w="9000" cmpd="sng">
                          <a:solidFill>
                            <a:srgbClr val="FF00FF"/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>
                    <a:lnL w="12700" cmpd="sng">
                      <a:solidFill>
                        <a:srgbClr val="FF0000"/>
                      </a:solidFill>
                      <a:prstDash val="solid"/>
                    </a:lnL>
                    <a:lnR w="12700" cmpd="sng">
                      <a:solidFill>
                        <a:srgbClr val="FF0000"/>
                      </a:solidFill>
                      <a:prstDash val="solid"/>
                    </a:lnR>
                    <a:lnT w="12700" cmpd="sng">
                      <a:solidFill>
                        <a:srgbClr val="FF0000"/>
                      </a:solidFill>
                      <a:prstDash val="solid"/>
                    </a:lnT>
                    <a:lnB w="12700" cmpd="sng">
                      <a:solidFill>
                        <a:srgbClr val="FF0000"/>
                      </a:solidFill>
                      <a:prstDash val="solid"/>
                    </a:lnB>
                    <a:solidFill>
                      <a:srgbClr val="6699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8" name="Таблица 57"/>
          <p:cNvGraphicFramePr>
            <a:graphicFrameLocks noGrp="1"/>
          </p:cNvGraphicFramePr>
          <p:nvPr/>
        </p:nvGraphicFramePr>
        <p:xfrm>
          <a:off x="7858148" y="6215082"/>
          <a:ext cx="428628" cy="365760"/>
        </p:xfrm>
        <a:graphic>
          <a:graphicData uri="http://schemas.openxmlformats.org/drawingml/2006/table">
            <a:tbl>
              <a:tblPr/>
              <a:tblGrid>
                <a:gridCol w="428628"/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lang="en-US" b="1" cap="all" spc="0" dirty="0" smtClean="0">
                          <a:ln w="9000" cmpd="sng">
                            <a:solidFill>
                              <a:srgbClr val="FF00FF"/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8</a:t>
                      </a:r>
                      <a:endParaRPr lang="ru-RU" b="1" cap="all" spc="0" dirty="0">
                        <a:ln w="9000" cmpd="sng">
                          <a:solidFill>
                            <a:srgbClr val="FF00FF"/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>
                    <a:lnL w="12700" cmpd="sng">
                      <a:solidFill>
                        <a:srgbClr val="FF0000"/>
                      </a:solidFill>
                      <a:prstDash val="solid"/>
                    </a:lnL>
                    <a:lnR w="12700" cmpd="sng">
                      <a:solidFill>
                        <a:srgbClr val="FF0000"/>
                      </a:solidFill>
                      <a:prstDash val="solid"/>
                    </a:lnR>
                    <a:lnT w="12700" cmpd="sng">
                      <a:solidFill>
                        <a:srgbClr val="FF0000"/>
                      </a:solidFill>
                      <a:prstDash val="solid"/>
                    </a:lnT>
                    <a:lnB w="12700" cmpd="sng">
                      <a:solidFill>
                        <a:srgbClr val="FF0000"/>
                      </a:solidFill>
                      <a:prstDash val="solid"/>
                    </a:lnB>
                    <a:solidFill>
                      <a:srgbClr val="6699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9" name="Таблица 58"/>
          <p:cNvGraphicFramePr>
            <a:graphicFrameLocks noGrp="1"/>
          </p:cNvGraphicFramePr>
          <p:nvPr/>
        </p:nvGraphicFramePr>
        <p:xfrm>
          <a:off x="8429652" y="6215082"/>
          <a:ext cx="428628" cy="365760"/>
        </p:xfrm>
        <a:graphic>
          <a:graphicData uri="http://schemas.openxmlformats.org/drawingml/2006/table">
            <a:tbl>
              <a:tblPr/>
              <a:tblGrid>
                <a:gridCol w="428628"/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lang="en-US" b="1" cap="all" spc="0" dirty="0" smtClean="0">
                          <a:ln w="9000" cmpd="sng">
                            <a:solidFill>
                              <a:srgbClr val="FF00FF"/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9</a:t>
                      </a:r>
                      <a:endParaRPr lang="ru-RU" b="1" cap="all" spc="0" dirty="0">
                        <a:ln w="9000" cmpd="sng">
                          <a:solidFill>
                            <a:srgbClr val="FF00FF"/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>
                    <a:lnL w="12700" cmpd="sng">
                      <a:solidFill>
                        <a:srgbClr val="FF0000"/>
                      </a:solidFill>
                      <a:prstDash val="solid"/>
                    </a:lnL>
                    <a:lnR w="12700" cmpd="sng">
                      <a:solidFill>
                        <a:srgbClr val="FF0000"/>
                      </a:solidFill>
                      <a:prstDash val="solid"/>
                    </a:lnR>
                    <a:lnT w="12700" cmpd="sng">
                      <a:solidFill>
                        <a:srgbClr val="FF0000"/>
                      </a:solidFill>
                      <a:prstDash val="solid"/>
                    </a:lnT>
                    <a:lnB w="12700" cmpd="sng">
                      <a:solidFill>
                        <a:srgbClr val="FF0000"/>
                      </a:solidFill>
                      <a:prstDash val="solid"/>
                    </a:lnB>
                    <a:solidFill>
                      <a:srgbClr val="6699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0" name="Таблица 59"/>
          <p:cNvGraphicFramePr>
            <a:graphicFrameLocks noGrp="1"/>
          </p:cNvGraphicFramePr>
          <p:nvPr/>
        </p:nvGraphicFramePr>
        <p:xfrm>
          <a:off x="3857620" y="6215082"/>
          <a:ext cx="428628" cy="365760"/>
        </p:xfrm>
        <a:graphic>
          <a:graphicData uri="http://schemas.openxmlformats.org/drawingml/2006/table">
            <a:tbl>
              <a:tblPr/>
              <a:tblGrid>
                <a:gridCol w="428628"/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lang="en-US" b="1" cap="all" spc="0" dirty="0" smtClean="0">
                          <a:ln w="9000" cmpd="sng">
                            <a:solidFill>
                              <a:srgbClr val="FF00FF"/>
                            </a:solidFill>
                            <a:prstDash val="solid"/>
                          </a:ln>
                          <a:gradFill>
                            <a:gsLst>
                              <a:gs pos="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  <a:gs pos="43000">
                                <a:schemeClr val="accent4">
                                  <a:satMod val="255000"/>
                                </a:schemeClr>
                              </a:gs>
                              <a:gs pos="48000">
                                <a:schemeClr val="accent4">
                                  <a:shade val="85000"/>
                                  <a:satMod val="255000"/>
                                </a:schemeClr>
                              </a:gs>
                              <a:gs pos="100000">
                                <a:schemeClr val="accent4">
                                  <a:shade val="20000"/>
                                  <a:satMod val="24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reflection blurRad="12700" stA="28000" endPos="45000" dist="1000" dir="5400000" sy="-100000" algn="bl" rotWithShape="0"/>
                          </a:effectLst>
                        </a:rPr>
                        <a:t>1</a:t>
                      </a:r>
                      <a:endParaRPr lang="ru-RU" b="1" cap="all" spc="0" dirty="0">
                        <a:ln w="9000" cmpd="sng">
                          <a:solidFill>
                            <a:srgbClr val="FF00FF"/>
                          </a:solidFill>
                          <a:prstDash val="solid"/>
                        </a:ln>
                        <a:gradFill>
                          <a:gsLst>
                            <a:gs pos="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  <a:gs pos="43000">
                              <a:schemeClr val="accent4">
                                <a:satMod val="255000"/>
                              </a:schemeClr>
                            </a:gs>
                            <a:gs pos="48000">
                              <a:schemeClr val="accent4">
                                <a:shade val="85000"/>
                                <a:satMod val="255000"/>
                              </a:schemeClr>
                            </a:gs>
                            <a:gs pos="100000">
                              <a:schemeClr val="accent4">
                                <a:shade val="20000"/>
                                <a:satMod val="24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reflection blurRad="12700" stA="28000" endPos="45000" dist="1000" dir="5400000" sy="-100000" algn="bl" rotWithShape="0"/>
                        </a:effectLst>
                      </a:endParaRPr>
                    </a:p>
                  </a:txBody>
                  <a:tcPr>
                    <a:lnL w="12700" cmpd="sng">
                      <a:solidFill>
                        <a:srgbClr val="FF0000"/>
                      </a:solidFill>
                      <a:prstDash val="solid"/>
                    </a:lnL>
                    <a:lnR w="12700" cmpd="sng">
                      <a:solidFill>
                        <a:srgbClr val="FF0000"/>
                      </a:solidFill>
                      <a:prstDash val="solid"/>
                    </a:lnR>
                    <a:lnT w="12700" cmpd="sng">
                      <a:solidFill>
                        <a:srgbClr val="FF0000"/>
                      </a:solidFill>
                      <a:prstDash val="solid"/>
                    </a:lnT>
                    <a:lnB w="12700" cmpd="sng">
                      <a:solidFill>
                        <a:srgbClr val="FF0000"/>
                      </a:solidFill>
                      <a:prstDash val="solid"/>
                    </a:lnB>
                    <a:solidFill>
                      <a:srgbClr val="6699FF"/>
                    </a:solidFill>
                  </a:tcPr>
                </a:tc>
              </a:tr>
            </a:tbl>
          </a:graphicData>
        </a:graphic>
      </p:graphicFrame>
      <p:pic>
        <p:nvPicPr>
          <p:cNvPr id="46081" name="Picture 1" descr="C:\Documents and Settings\тимур\Мои документы\картинки\kartinki\WMF6\CTMISC42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702" y="2428868"/>
            <a:ext cx="1290304" cy="1080000"/>
          </a:xfrm>
          <a:prstGeom prst="rect">
            <a:avLst/>
          </a:prstGeom>
          <a:noFill/>
        </p:spPr>
      </p:pic>
      <p:pic>
        <p:nvPicPr>
          <p:cNvPr id="46083" name="Picture 3" descr="C:\Documents and Settings\тимур\Мои документы\картинки\kartinki\WMF8\PINEAPLE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6" y="1857364"/>
            <a:ext cx="943998" cy="1800000"/>
          </a:xfrm>
          <a:prstGeom prst="rect">
            <a:avLst/>
          </a:prstGeom>
          <a:noFill/>
        </p:spPr>
      </p:pic>
      <p:pic>
        <p:nvPicPr>
          <p:cNvPr id="46085" name="Picture 5" descr="C:\Documents and Settings\тимур\Мои документы\картинки\kartinki\WMF25\FOO101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6578" y="2214554"/>
            <a:ext cx="1239863" cy="1620000"/>
          </a:xfrm>
          <a:prstGeom prst="rect">
            <a:avLst/>
          </a:prstGeom>
          <a:noFill/>
        </p:spPr>
      </p:pic>
      <p:pic>
        <p:nvPicPr>
          <p:cNvPr id="46087" name="Picture 7" descr="C:\Documents and Settings\тимур\Мои документы\картинки\kartinki\WMF27\CATLC106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86578" y="2857496"/>
            <a:ext cx="758718" cy="1296000"/>
          </a:xfrm>
          <a:prstGeom prst="rect">
            <a:avLst/>
          </a:prstGeom>
          <a:noFill/>
        </p:spPr>
      </p:pic>
      <p:pic>
        <p:nvPicPr>
          <p:cNvPr id="46088" name="Picture 8" descr="C:\Documents and Settings\тимур\Мои документы\картинки\kartinki\WMF34\BANANAS2.WM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43636" y="2714620"/>
            <a:ext cx="1957287" cy="1260000"/>
          </a:xfrm>
          <a:prstGeom prst="rect">
            <a:avLst/>
          </a:prstGeom>
          <a:noFill/>
        </p:spPr>
      </p:pic>
      <p:pic>
        <p:nvPicPr>
          <p:cNvPr id="46089" name="Picture 9" descr="C:\Documents and Settings\тимур\Мои документы\картинки\kartinki\WMF45\PLUM.WM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72264" y="2143116"/>
            <a:ext cx="1276368" cy="1440000"/>
          </a:xfrm>
          <a:prstGeom prst="rect">
            <a:avLst/>
          </a:prstGeom>
          <a:noFill/>
        </p:spPr>
      </p:pic>
      <p:pic>
        <p:nvPicPr>
          <p:cNvPr id="46090" name="Picture 10" descr="C:\Documents and Settings\тимур\Мои документы\картинки\kartinki\WMF5\FDDNK119.WMF"/>
          <p:cNvPicPr>
            <a:picLocks noChangeAspect="1" noChangeArrowheads="1"/>
          </p:cNvPicPr>
          <p:nvPr/>
        </p:nvPicPr>
        <p:blipFill>
          <a:blip r:embed="rId8"/>
          <a:srcRect l="32652" t="67469" r="44489" b="3426"/>
          <a:stretch>
            <a:fillRect/>
          </a:stretch>
        </p:blipFill>
        <p:spPr bwMode="auto">
          <a:xfrm>
            <a:off x="6715140" y="2357430"/>
            <a:ext cx="1374544" cy="1440000"/>
          </a:xfrm>
          <a:prstGeom prst="ellipse">
            <a:avLst/>
          </a:prstGeom>
          <a:noFill/>
        </p:spPr>
      </p:pic>
      <p:pic>
        <p:nvPicPr>
          <p:cNvPr id="1026" name="Picture 2" descr="C:\Documents and Settings\тимур\Мои документы\Шаг в буд\Безымянный.bmp"/>
          <p:cNvPicPr>
            <a:picLocks noChangeAspect="1" noChangeArrowheads="1"/>
          </p:cNvPicPr>
          <p:nvPr/>
        </p:nvPicPr>
        <p:blipFill>
          <a:blip r:embed="rId9"/>
          <a:srcRect l="10449" t="40234" r="51465" b="28515"/>
          <a:stretch>
            <a:fillRect/>
          </a:stretch>
        </p:blipFill>
        <p:spPr bwMode="auto">
          <a:xfrm rot="20610803">
            <a:off x="6471214" y="2576694"/>
            <a:ext cx="1696500" cy="1044000"/>
          </a:xfrm>
          <a:prstGeom prst="ellipse">
            <a:avLst/>
          </a:prstGeom>
          <a:noFill/>
        </p:spPr>
      </p:pic>
      <p:pic>
        <p:nvPicPr>
          <p:cNvPr id="46084" name="Picture 4" descr="C:\Documents and Settings\тимур\Мои документы\картинки\kartinki\WMF9\APPLE02.WMF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643702" y="2357430"/>
            <a:ext cx="1358840" cy="1224000"/>
          </a:xfrm>
          <a:prstGeom prst="rect">
            <a:avLst/>
          </a:prstGeom>
          <a:noFill/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928662" y="2357430"/>
          <a:ext cx="2285593" cy="365760"/>
        </p:xfrm>
        <a:graphic>
          <a:graphicData uri="http://schemas.openxmlformats.org/drawingml/2006/table">
            <a:tbl>
              <a:tblPr/>
              <a:tblGrid>
                <a:gridCol w="2285593"/>
              </a:tblGrid>
              <a:tr h="34636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rgbClr val="FF0000"/>
                      </a:solidFill>
                      <a:prstDash val="solid"/>
                    </a:lnL>
                    <a:lnR w="12700" cmpd="sng">
                      <a:solidFill>
                        <a:srgbClr val="FF0000"/>
                      </a:solidFill>
                      <a:prstDash val="solid"/>
                    </a:lnR>
                    <a:lnT w="12700" cmpd="sng">
                      <a:solidFill>
                        <a:srgbClr val="FF0000"/>
                      </a:solidFill>
                      <a:prstDash val="solid"/>
                    </a:lnT>
                    <a:lnB w="12700" cmpd="sng">
                      <a:solidFill>
                        <a:srgbClr val="FF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928662" y="2357430"/>
          <a:ext cx="3643338" cy="3600488"/>
        </p:xfrm>
        <a:graphic>
          <a:graphicData uri="http://schemas.openxmlformats.org/drawingml/2006/table">
            <a:tbl>
              <a:tblPr/>
              <a:tblGrid>
                <a:gridCol w="457200"/>
                <a:gridCol w="457200"/>
                <a:gridCol w="457200"/>
                <a:gridCol w="457200"/>
                <a:gridCol w="457200"/>
                <a:gridCol w="457200"/>
                <a:gridCol w="457200"/>
                <a:gridCol w="442938"/>
              </a:tblGrid>
              <a:tr h="35719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000099"/>
                          </a:solidFill>
                        </a:rPr>
                        <a:t>A</a:t>
                      </a:r>
                      <a:endParaRPr lang="ru-RU" b="1" dirty="0">
                        <a:solidFill>
                          <a:srgbClr val="000099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000099"/>
                          </a:solidFill>
                        </a:rPr>
                        <a:t>L</a:t>
                      </a:r>
                      <a:endParaRPr lang="ru-RU" b="1" dirty="0">
                        <a:solidFill>
                          <a:srgbClr val="000099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000099"/>
                          </a:solidFill>
                        </a:rPr>
                        <a:t>G</a:t>
                      </a:r>
                      <a:endParaRPr lang="ru-RU" b="1" dirty="0">
                        <a:solidFill>
                          <a:srgbClr val="000099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000099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P</a:t>
                      </a:r>
                      <a:endParaRPr lang="ru-RU" sz="1800" b="1" dirty="0">
                        <a:solidFill>
                          <a:srgbClr val="000099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76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7208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rgbClr val="000099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P</a:t>
                      </a:r>
                      <a:endParaRPr lang="ru-RU" sz="1800" b="1" dirty="0">
                        <a:solidFill>
                          <a:srgbClr val="000099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000099"/>
                          </a:solidFill>
                        </a:rPr>
                        <a:t>O</a:t>
                      </a:r>
                      <a:endParaRPr lang="ru-RU" b="1" dirty="0">
                        <a:solidFill>
                          <a:srgbClr val="000099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000099"/>
                          </a:solidFill>
                        </a:rPr>
                        <a:t>B</a:t>
                      </a:r>
                      <a:endParaRPr lang="ru-RU" b="1" dirty="0">
                        <a:solidFill>
                          <a:srgbClr val="000099"/>
                        </a:solidFill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1" name="Управляющая кнопка: настраиваемая 60">
            <a:hlinkClick r:id="rId11" action="ppaction://hlinksldjump" highlightClick="1"/>
          </p:cNvPr>
          <p:cNvSpPr/>
          <p:nvPr/>
        </p:nvSpPr>
        <p:spPr>
          <a:xfrm>
            <a:off x="7786710" y="285728"/>
            <a:ext cx="1143008" cy="285752"/>
          </a:xfrm>
          <a:prstGeom prst="actionButtonBlank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tabLst>
                <a:tab pos="2333625" algn="l"/>
              </a:tabLst>
            </a:pPr>
            <a:r>
              <a:rPr lang="en-US" sz="1600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</a:rPr>
              <a:t>contents</a:t>
            </a:r>
            <a:endParaRPr lang="en-US" sz="1600" dirty="0" smtClean="0">
              <a:solidFill>
                <a:srgbClr val="C0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20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1000"/>
                                        <p:tgtEl>
                                          <p:spTgt spid="46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1000"/>
                                        <p:tgtEl>
                                          <p:spTgt spid="460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10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10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7" dur="10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8" dur="10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9" dur="10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тимур\Мои документы\картинки\kartinki\WMF35\CARROTS4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2643182"/>
            <a:ext cx="2816105" cy="1080000"/>
          </a:xfrm>
          <a:prstGeom prst="rect">
            <a:avLst/>
          </a:prstGeom>
          <a:noFill/>
        </p:spPr>
      </p:pic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perspectiveLeft"/>
            <a:lightRig rig="threePt" dir="t"/>
          </a:scene3d>
        </p:spPr>
        <p:txBody>
          <a:bodyPr/>
          <a:lstStyle/>
          <a:p>
            <a:r>
              <a:rPr lang="en-US" sz="40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808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VEGETABLES</a:t>
            </a:r>
            <a:endParaRPr lang="ru-RU" sz="4000" b="1" i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808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reflection blurRad="6350" stA="55000" endA="300" endPos="45500" dir="5400000" sy="-100000" algn="bl" rotWithShape="0"/>
              </a:effectLst>
              <a:latin typeface="Bookman Old Style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928662" y="1500175"/>
          <a:ext cx="3657600" cy="5892195"/>
        </p:xfrm>
        <a:graphic>
          <a:graphicData uri="http://schemas.openxmlformats.org/drawingml/2006/table">
            <a:tbl>
              <a:tblPr/>
              <a:tblGrid>
                <a:gridCol w="365760"/>
                <a:gridCol w="365760"/>
                <a:gridCol w="365760"/>
                <a:gridCol w="365760"/>
                <a:gridCol w="365760"/>
                <a:gridCol w="365760"/>
                <a:gridCol w="365760"/>
                <a:gridCol w="365760"/>
                <a:gridCol w="365760"/>
                <a:gridCol w="365760"/>
              </a:tblGrid>
              <a:tr h="34575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1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91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6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4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318">
                <a:tc rowSpan="3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1442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0">
                <a:tc gridSpan="2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 gridSpan="9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928662" y="1500174"/>
          <a:ext cx="2194560" cy="365760"/>
        </p:xfrm>
        <a:graphic>
          <a:graphicData uri="http://schemas.openxmlformats.org/drawingml/2006/table">
            <a:tbl>
              <a:tblPr/>
              <a:tblGrid>
                <a:gridCol w="365760"/>
                <a:gridCol w="365760"/>
                <a:gridCol w="365760"/>
                <a:gridCol w="365760"/>
                <a:gridCol w="365760"/>
                <a:gridCol w="365760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</a:t>
                      </a: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</a:t>
                      </a: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928662" y="1857364"/>
          <a:ext cx="365760" cy="2240288"/>
        </p:xfrm>
        <a:graphic>
          <a:graphicData uri="http://schemas.openxmlformats.org/drawingml/2006/table">
            <a:tbl>
              <a:tblPr/>
              <a:tblGrid>
                <a:gridCol w="365760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1148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357422" y="1857364"/>
          <a:ext cx="428628" cy="1504738"/>
        </p:xfrm>
        <a:graphic>
          <a:graphicData uri="http://schemas.openxmlformats.org/drawingml/2006/table">
            <a:tbl>
              <a:tblPr/>
              <a:tblGrid>
                <a:gridCol w="428628"/>
              </a:tblGrid>
              <a:tr h="364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6424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0745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6424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2000232" y="2571744"/>
            <a:ext cx="3843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endParaRPr lang="ru-RU" dirty="0">
              <a:latin typeface="Times New Roman"/>
              <a:ea typeface="Times New Roman"/>
              <a:cs typeface="Times New Roman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786050" y="2571744"/>
          <a:ext cx="1428760" cy="428628"/>
        </p:xfrm>
        <a:graphic>
          <a:graphicData uri="http://schemas.openxmlformats.org/drawingml/2006/table">
            <a:tbl>
              <a:tblPr/>
              <a:tblGrid>
                <a:gridCol w="357190"/>
                <a:gridCol w="357190"/>
                <a:gridCol w="357190"/>
                <a:gridCol w="357190"/>
              </a:tblGrid>
              <a:tr h="4286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000232" y="2571744"/>
          <a:ext cx="357190" cy="428628"/>
        </p:xfrm>
        <a:graphic>
          <a:graphicData uri="http://schemas.openxmlformats.org/drawingml/2006/table">
            <a:tbl>
              <a:tblPr/>
              <a:tblGrid>
                <a:gridCol w="357190"/>
              </a:tblGrid>
              <a:tr h="4286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P</a:t>
                      </a: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857620" y="2214554"/>
          <a:ext cx="365760" cy="365760"/>
        </p:xfrm>
        <a:graphic>
          <a:graphicData uri="http://schemas.openxmlformats.org/drawingml/2006/table">
            <a:tbl>
              <a:tblPr/>
              <a:tblGrid>
                <a:gridCol w="36576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</a:t>
                      </a: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3857620" y="3000372"/>
          <a:ext cx="365760" cy="1463040"/>
        </p:xfrm>
        <a:graphic>
          <a:graphicData uri="http://schemas.openxmlformats.org/drawingml/2006/table">
            <a:tbl>
              <a:tblPr/>
              <a:tblGrid>
                <a:gridCol w="36576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928662" y="4492001"/>
          <a:ext cx="2926080" cy="365760"/>
        </p:xfrm>
        <a:graphic>
          <a:graphicData uri="http://schemas.openxmlformats.org/drawingml/2006/table">
            <a:tbl>
              <a:tblPr/>
              <a:tblGrid>
                <a:gridCol w="357190"/>
                <a:gridCol w="374330"/>
                <a:gridCol w="365760"/>
                <a:gridCol w="365760"/>
                <a:gridCol w="365760"/>
                <a:gridCol w="385778"/>
                <a:gridCol w="345742"/>
                <a:gridCol w="365760"/>
              </a:tblGrid>
              <a:tr h="35719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</a:t>
                      </a: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b="1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3143240" y="4071942"/>
          <a:ext cx="365760" cy="428628"/>
        </p:xfrm>
        <a:graphic>
          <a:graphicData uri="http://schemas.openxmlformats.org/drawingml/2006/table">
            <a:tbl>
              <a:tblPr/>
              <a:tblGrid>
                <a:gridCol w="365760"/>
              </a:tblGrid>
              <a:tr h="4286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</a:t>
                      </a: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3143240" y="4857760"/>
          <a:ext cx="357190" cy="714380"/>
        </p:xfrm>
        <a:graphic>
          <a:graphicData uri="http://schemas.openxmlformats.org/drawingml/2006/table">
            <a:tbl>
              <a:tblPr/>
              <a:tblGrid>
                <a:gridCol w="357190"/>
              </a:tblGrid>
              <a:tr h="32559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8878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028" name="Picture 4" descr="C:\Documents and Settings\тимур\Мои документы\картинки\kartinki\WMF42\ONION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2357430"/>
            <a:ext cx="2457115" cy="1440000"/>
          </a:xfrm>
          <a:prstGeom prst="rect">
            <a:avLst/>
          </a:prstGeom>
          <a:noFill/>
        </p:spPr>
      </p:pic>
      <p:pic>
        <p:nvPicPr>
          <p:cNvPr id="1029" name="Picture 5" descr="C:\Documents and Settings\тимур\Мои документы\картинки\kartinki\WMF42\POTATO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2428868"/>
            <a:ext cx="2981245" cy="1440000"/>
          </a:xfrm>
          <a:prstGeom prst="rect">
            <a:avLst/>
          </a:prstGeom>
          <a:noFill/>
        </p:spPr>
      </p:pic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3143240" y="5206381"/>
          <a:ext cx="357190" cy="365760"/>
        </p:xfrm>
        <a:graphic>
          <a:graphicData uri="http://schemas.openxmlformats.org/drawingml/2006/table">
            <a:tbl>
              <a:tblPr/>
              <a:tblGrid>
                <a:gridCol w="357190"/>
              </a:tblGrid>
              <a:tr h="35719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1030" name="Picture 6" descr="C:\Documents and Settings\тимур\Мои документы\картинки\kartinki\WMF42\PEAPOD1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29322" y="2357430"/>
            <a:ext cx="1938639" cy="1620000"/>
          </a:xfrm>
          <a:prstGeom prst="rect">
            <a:avLst/>
          </a:prstGeom>
          <a:noFill/>
        </p:spPr>
      </p:pic>
      <p:pic>
        <p:nvPicPr>
          <p:cNvPr id="1031" name="Picture 7" descr="C:\Documents and Settings\тимур\Мои документы\картинки\kartinki\WMF43\TOMATO3.WM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57950" y="2285992"/>
            <a:ext cx="1655371" cy="1620000"/>
          </a:xfrm>
          <a:prstGeom prst="rect">
            <a:avLst/>
          </a:prstGeom>
          <a:noFill/>
        </p:spPr>
      </p:pic>
      <p:pic>
        <p:nvPicPr>
          <p:cNvPr id="1032" name="Picture 8" descr="C:\Documents and Settings\тимур\Мои документы\картинки\kartinki\WMF25\FOO242.WM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00760" y="2071678"/>
            <a:ext cx="2179710" cy="2160000"/>
          </a:xfrm>
          <a:prstGeom prst="rect">
            <a:avLst/>
          </a:prstGeom>
          <a:noFill/>
        </p:spPr>
      </p:pic>
      <p:pic>
        <p:nvPicPr>
          <p:cNvPr id="1033" name="Picture 9" descr="D:\хаартыскалар\разные фото\рыбалка08\DSC00270.JPG"/>
          <p:cNvPicPr>
            <a:picLocks noChangeAspect="1" noChangeArrowheads="1"/>
          </p:cNvPicPr>
          <p:nvPr/>
        </p:nvPicPr>
        <p:blipFill>
          <a:blip r:embed="rId8" cstate="print"/>
          <a:srcRect l="6296" t="33380" r="9254" b="41636"/>
          <a:stretch>
            <a:fillRect/>
          </a:stretch>
        </p:blipFill>
        <p:spPr bwMode="auto">
          <a:xfrm rot="2928669">
            <a:off x="5441747" y="3015588"/>
            <a:ext cx="4056099" cy="900000"/>
          </a:xfrm>
          <a:prstGeom prst="ellipse">
            <a:avLst/>
          </a:prstGeom>
          <a:noFill/>
        </p:spPr>
      </p:pic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000496" y="6000768"/>
          <a:ext cx="428628" cy="426720"/>
        </p:xfrm>
        <a:graphic>
          <a:graphicData uri="http://schemas.openxmlformats.org/drawingml/2006/table">
            <a:tbl>
              <a:tblPr/>
              <a:tblGrid>
                <a:gridCol w="428628"/>
              </a:tblGrid>
              <a:tr h="3571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5" name="Таблица 24"/>
          <p:cNvGraphicFramePr>
            <a:graphicFrameLocks noGrp="1"/>
          </p:cNvGraphicFramePr>
          <p:nvPr/>
        </p:nvGraphicFramePr>
        <p:xfrm>
          <a:off x="214282" y="1500174"/>
          <a:ext cx="428628" cy="426720"/>
        </p:xfrm>
        <a:graphic>
          <a:graphicData uri="http://schemas.openxmlformats.org/drawingml/2006/table">
            <a:tbl>
              <a:tblPr/>
              <a:tblGrid>
                <a:gridCol w="428628"/>
              </a:tblGrid>
              <a:tr h="3571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928662" y="785794"/>
          <a:ext cx="428628" cy="426720"/>
        </p:xfrm>
        <a:graphic>
          <a:graphicData uri="http://schemas.openxmlformats.org/drawingml/2006/table">
            <a:tbl>
              <a:tblPr/>
              <a:tblGrid>
                <a:gridCol w="428628"/>
              </a:tblGrid>
              <a:tr h="3571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7" name="Таблица 26"/>
          <p:cNvGraphicFramePr>
            <a:graphicFrameLocks noGrp="1"/>
          </p:cNvGraphicFramePr>
          <p:nvPr/>
        </p:nvGraphicFramePr>
        <p:xfrm>
          <a:off x="214282" y="4500570"/>
          <a:ext cx="428628" cy="426720"/>
        </p:xfrm>
        <a:graphic>
          <a:graphicData uri="http://schemas.openxmlformats.org/drawingml/2006/table">
            <a:tbl>
              <a:tblPr/>
              <a:tblGrid>
                <a:gridCol w="428628"/>
              </a:tblGrid>
              <a:tr h="3571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en-US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" name="Таблица 27"/>
          <p:cNvGraphicFramePr>
            <a:graphicFrameLocks noGrp="1"/>
          </p:cNvGraphicFramePr>
          <p:nvPr/>
        </p:nvGraphicFramePr>
        <p:xfrm>
          <a:off x="2357422" y="785794"/>
          <a:ext cx="428628" cy="426720"/>
        </p:xfrm>
        <a:graphic>
          <a:graphicData uri="http://schemas.openxmlformats.org/drawingml/2006/table">
            <a:tbl>
              <a:tblPr/>
              <a:tblGrid>
                <a:gridCol w="428628"/>
              </a:tblGrid>
              <a:tr h="3571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US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9" name="Таблица 28"/>
          <p:cNvGraphicFramePr>
            <a:graphicFrameLocks noGrp="1"/>
          </p:cNvGraphicFramePr>
          <p:nvPr/>
        </p:nvGraphicFramePr>
        <p:xfrm>
          <a:off x="1428728" y="2571744"/>
          <a:ext cx="428628" cy="426720"/>
        </p:xfrm>
        <a:graphic>
          <a:graphicData uri="http://schemas.openxmlformats.org/drawingml/2006/table">
            <a:tbl>
              <a:tblPr/>
              <a:tblGrid>
                <a:gridCol w="428628"/>
              </a:tblGrid>
              <a:tr h="3571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en-US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0" name="Таблица 29"/>
          <p:cNvGraphicFramePr>
            <a:graphicFrameLocks noGrp="1"/>
          </p:cNvGraphicFramePr>
          <p:nvPr/>
        </p:nvGraphicFramePr>
        <p:xfrm>
          <a:off x="3786182" y="1428736"/>
          <a:ext cx="428628" cy="426720"/>
        </p:xfrm>
        <a:graphic>
          <a:graphicData uri="http://schemas.openxmlformats.org/drawingml/2006/table">
            <a:tbl>
              <a:tblPr/>
              <a:tblGrid>
                <a:gridCol w="428628"/>
              </a:tblGrid>
              <a:tr h="3571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en-US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1" name="Таблица 30"/>
          <p:cNvGraphicFramePr>
            <a:graphicFrameLocks noGrp="1"/>
          </p:cNvGraphicFramePr>
          <p:nvPr/>
        </p:nvGraphicFramePr>
        <p:xfrm>
          <a:off x="3143240" y="3286124"/>
          <a:ext cx="428628" cy="426720"/>
        </p:xfrm>
        <a:graphic>
          <a:graphicData uri="http://schemas.openxmlformats.org/drawingml/2006/table">
            <a:tbl>
              <a:tblPr/>
              <a:tblGrid>
                <a:gridCol w="428628"/>
              </a:tblGrid>
              <a:tr h="3571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en-US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2" name="Таблица 31"/>
          <p:cNvGraphicFramePr>
            <a:graphicFrameLocks noGrp="1"/>
          </p:cNvGraphicFramePr>
          <p:nvPr/>
        </p:nvGraphicFramePr>
        <p:xfrm>
          <a:off x="4786314" y="6000768"/>
          <a:ext cx="428628" cy="426720"/>
        </p:xfrm>
        <a:graphic>
          <a:graphicData uri="http://schemas.openxmlformats.org/drawingml/2006/table">
            <a:tbl>
              <a:tblPr/>
              <a:tblGrid>
                <a:gridCol w="428628"/>
              </a:tblGrid>
              <a:tr h="3571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3" name="Таблица 32"/>
          <p:cNvGraphicFramePr>
            <a:graphicFrameLocks noGrp="1"/>
          </p:cNvGraphicFramePr>
          <p:nvPr/>
        </p:nvGraphicFramePr>
        <p:xfrm>
          <a:off x="5572132" y="6000768"/>
          <a:ext cx="428628" cy="426720"/>
        </p:xfrm>
        <a:graphic>
          <a:graphicData uri="http://schemas.openxmlformats.org/drawingml/2006/table">
            <a:tbl>
              <a:tblPr/>
              <a:tblGrid>
                <a:gridCol w="428628"/>
              </a:tblGrid>
              <a:tr h="3571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US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4" name="Таблица 33"/>
          <p:cNvGraphicFramePr>
            <a:graphicFrameLocks noGrp="1"/>
          </p:cNvGraphicFramePr>
          <p:nvPr/>
        </p:nvGraphicFramePr>
        <p:xfrm>
          <a:off x="6357950" y="6000768"/>
          <a:ext cx="428628" cy="426720"/>
        </p:xfrm>
        <a:graphic>
          <a:graphicData uri="http://schemas.openxmlformats.org/drawingml/2006/table">
            <a:tbl>
              <a:tblPr/>
              <a:tblGrid>
                <a:gridCol w="428628"/>
              </a:tblGrid>
              <a:tr h="3571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en-US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5" name="Таблица 34"/>
          <p:cNvGraphicFramePr>
            <a:graphicFrameLocks noGrp="1"/>
          </p:cNvGraphicFramePr>
          <p:nvPr/>
        </p:nvGraphicFramePr>
        <p:xfrm>
          <a:off x="7072330" y="6000768"/>
          <a:ext cx="428628" cy="426720"/>
        </p:xfrm>
        <a:graphic>
          <a:graphicData uri="http://schemas.openxmlformats.org/drawingml/2006/table">
            <a:tbl>
              <a:tblPr/>
              <a:tblGrid>
                <a:gridCol w="428628"/>
              </a:tblGrid>
              <a:tr h="3571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en-US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" name="Таблица 35"/>
          <p:cNvGraphicFramePr>
            <a:graphicFrameLocks noGrp="1"/>
          </p:cNvGraphicFramePr>
          <p:nvPr/>
        </p:nvGraphicFramePr>
        <p:xfrm>
          <a:off x="7786710" y="6000768"/>
          <a:ext cx="428628" cy="426720"/>
        </p:xfrm>
        <a:graphic>
          <a:graphicData uri="http://schemas.openxmlformats.org/drawingml/2006/table">
            <a:tbl>
              <a:tblPr/>
              <a:tblGrid>
                <a:gridCol w="428628"/>
              </a:tblGrid>
              <a:tr h="3571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en-US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7" name="Таблица 36"/>
          <p:cNvGraphicFramePr>
            <a:graphicFrameLocks noGrp="1"/>
          </p:cNvGraphicFramePr>
          <p:nvPr/>
        </p:nvGraphicFramePr>
        <p:xfrm>
          <a:off x="8501090" y="6000768"/>
          <a:ext cx="428628" cy="426720"/>
        </p:xfrm>
        <a:graphic>
          <a:graphicData uri="http://schemas.openxmlformats.org/drawingml/2006/table">
            <a:tbl>
              <a:tblPr/>
              <a:tblGrid>
                <a:gridCol w="428628"/>
              </a:tblGrid>
              <a:tr h="3571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en-US" sz="16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9" name="Таблица 38"/>
          <p:cNvGraphicFramePr>
            <a:graphicFrameLocks noGrp="1"/>
          </p:cNvGraphicFramePr>
          <p:nvPr/>
        </p:nvGraphicFramePr>
        <p:xfrm>
          <a:off x="1976284" y="2571744"/>
          <a:ext cx="381138" cy="422179"/>
        </p:xfrm>
        <a:graphic>
          <a:graphicData uri="http://schemas.openxmlformats.org/drawingml/2006/table">
            <a:tbl>
              <a:tblPr/>
              <a:tblGrid>
                <a:gridCol w="381138"/>
              </a:tblGrid>
              <a:tr h="422179">
                <a:tc>
                  <a:txBody>
                    <a:bodyPr/>
                    <a:lstStyle/>
                    <a:p>
                      <a:endParaRPr lang="ru-RU" dirty="0">
                        <a:solidFill>
                          <a:srgbClr val="660033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40" name="Таблица 39"/>
          <p:cNvGraphicFramePr>
            <a:graphicFrameLocks noGrp="1"/>
          </p:cNvGraphicFramePr>
          <p:nvPr/>
        </p:nvGraphicFramePr>
        <p:xfrm>
          <a:off x="2359742" y="2571745"/>
          <a:ext cx="412955" cy="422179"/>
        </p:xfrm>
        <a:graphic>
          <a:graphicData uri="http://schemas.openxmlformats.org/drawingml/2006/table">
            <a:tbl>
              <a:tblPr/>
              <a:tblGrid>
                <a:gridCol w="412955"/>
              </a:tblGrid>
              <a:tr h="42217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41" name="Прямоугольник 40"/>
          <p:cNvSpPr/>
          <p:nvPr/>
        </p:nvSpPr>
        <p:spPr>
          <a:xfrm>
            <a:off x="5500694" y="5357826"/>
            <a:ext cx="16081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b="1" dirty="0" smtClean="0">
                <a:latin typeface="Century Schoolbook" pitchFamily="18" charset="0"/>
                <a:cs typeface="Times New Roman" pitchFamily="18" charset="0"/>
              </a:rPr>
              <a:t>QUESTIONS</a:t>
            </a:r>
            <a:r>
              <a:rPr lang="ru-RU" b="1" dirty="0" smtClean="0">
                <a:latin typeface="Century Schoolbook" pitchFamily="18" charset="0"/>
                <a:cs typeface="Times New Roman" pitchFamily="18" charset="0"/>
              </a:rPr>
              <a:t>:</a:t>
            </a:r>
            <a:endParaRPr lang="ru-RU" dirty="0">
              <a:latin typeface="Century Schoolbook" pitchFamily="18" charset="0"/>
            </a:endParaRPr>
          </a:p>
        </p:txBody>
      </p:sp>
      <p:sp>
        <p:nvSpPr>
          <p:cNvPr id="42" name="Управляющая кнопка: настраиваемая 41">
            <a:hlinkClick r:id="rId9" action="ppaction://hlinksldjump" highlightClick="1"/>
          </p:cNvPr>
          <p:cNvSpPr/>
          <p:nvPr/>
        </p:nvSpPr>
        <p:spPr>
          <a:xfrm>
            <a:off x="7786710" y="285728"/>
            <a:ext cx="1143008" cy="285752"/>
          </a:xfrm>
          <a:prstGeom prst="actionButtonBlank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tabLst>
                <a:tab pos="2333625" algn="l"/>
              </a:tabLst>
            </a:pPr>
            <a:r>
              <a:rPr lang="en-US" sz="1600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</a:rPr>
              <a:t>contents</a:t>
            </a:r>
            <a:endParaRPr lang="en-US" sz="1600" dirty="0" smtClean="0">
              <a:solidFill>
                <a:srgbClr val="C00000"/>
              </a:solidFill>
              <a:latin typeface="Arial" pitchFamily="34" charset="0"/>
            </a:endParaRPr>
          </a:p>
        </p:txBody>
      </p:sp>
      <p:cxnSp>
        <p:nvCxnSpPr>
          <p:cNvPr id="44" name="Прямая со стрелкой 43"/>
          <p:cNvCxnSpPr/>
          <p:nvPr/>
        </p:nvCxnSpPr>
        <p:spPr>
          <a:xfrm rot="5400000">
            <a:off x="1000100" y="1357298"/>
            <a:ext cx="285752" cy="1588"/>
          </a:xfrm>
          <a:prstGeom prst="straightConnector1">
            <a:avLst/>
          </a:prstGeom>
          <a:ln w="28575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rot="5400000">
            <a:off x="2429654" y="1356504"/>
            <a:ext cx="285752" cy="1588"/>
          </a:xfrm>
          <a:prstGeom prst="straightConnector1">
            <a:avLst/>
          </a:prstGeom>
          <a:ln w="28575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642910" y="1714488"/>
            <a:ext cx="284164" cy="1588"/>
          </a:xfrm>
          <a:prstGeom prst="straightConnector1">
            <a:avLst/>
          </a:prstGeom>
          <a:ln w="28575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rot="5400000">
            <a:off x="3822695" y="2035165"/>
            <a:ext cx="357190" cy="1588"/>
          </a:xfrm>
          <a:prstGeom prst="straightConnector1">
            <a:avLst/>
          </a:prstGeom>
          <a:ln w="28575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>
            <a:off x="1857356" y="2786058"/>
            <a:ext cx="142876" cy="1588"/>
          </a:xfrm>
          <a:prstGeom prst="straightConnector1">
            <a:avLst/>
          </a:prstGeom>
          <a:ln w="28575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 rot="5400000">
            <a:off x="3179753" y="3892553"/>
            <a:ext cx="357190" cy="1588"/>
          </a:xfrm>
          <a:prstGeom prst="straightConnector1">
            <a:avLst/>
          </a:prstGeom>
          <a:ln w="28575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>
            <a:off x="644498" y="4714884"/>
            <a:ext cx="284164" cy="1588"/>
          </a:xfrm>
          <a:prstGeom prst="straightConnector1">
            <a:avLst/>
          </a:prstGeom>
          <a:ln w="28575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4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Таблица 41"/>
          <p:cNvGraphicFramePr>
            <a:graphicFrameLocks noGrp="1"/>
          </p:cNvGraphicFramePr>
          <p:nvPr/>
        </p:nvGraphicFramePr>
        <p:xfrm>
          <a:off x="857224" y="2643182"/>
          <a:ext cx="1905000" cy="406400"/>
        </p:xfrm>
        <a:graphic>
          <a:graphicData uri="http://schemas.openxmlformats.org/drawingml/2006/table">
            <a:tbl>
              <a:tblPr/>
              <a:tblGrid>
                <a:gridCol w="381000"/>
                <a:gridCol w="381000"/>
                <a:gridCol w="381000"/>
                <a:gridCol w="381000"/>
                <a:gridCol w="381000"/>
              </a:tblGrid>
              <a:tr h="406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>
                          <a:latin typeface="Times New Roman"/>
                          <a:ea typeface="Times New Roman"/>
                          <a:cs typeface="Times New Roman"/>
                        </a:rPr>
                        <a:t>S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dirty="0">
                          <a:latin typeface="Times New Roman"/>
                          <a:ea typeface="Times New Roman"/>
                          <a:cs typeface="Times New Roman"/>
                        </a:rPr>
                        <a:t>J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357290" y="0"/>
            <a:ext cx="6143668" cy="571480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perspectiveLeft"/>
            <a:lightRig rig="threePt" dir="t"/>
          </a:scene3d>
        </p:spPr>
        <p:txBody>
          <a:bodyPr/>
          <a:lstStyle/>
          <a:p>
            <a:r>
              <a:rPr lang="en-US" sz="4000" b="1" i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00808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reflection blurRad="6350" stA="55000" endA="300" endPos="45500" dir="5400000" sy="-100000" algn="bl" rotWithShape="0"/>
                </a:effectLst>
                <a:latin typeface="Bookman Old Style" pitchFamily="18" charset="0"/>
              </a:rPr>
              <a:t>CLOTHES</a:t>
            </a:r>
            <a:endParaRPr lang="ru-RU" sz="4000" b="1" i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00808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reflection blurRad="6350" stA="55000" endA="300" endPos="45500" dir="5400000" sy="-100000" algn="bl" rotWithShape="0"/>
              </a:effectLst>
              <a:latin typeface="Bookman Old Style" pitchFamily="18" charset="0"/>
            </a:endParaRPr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/>
        </p:nvGraphicFramePr>
        <p:xfrm>
          <a:off x="857224" y="1428736"/>
          <a:ext cx="3429000" cy="4064000"/>
        </p:xfrm>
        <a:graphic>
          <a:graphicData uri="http://schemas.openxmlformats.org/drawingml/2006/table">
            <a:tbl>
              <a:tblPr/>
              <a:tblGrid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</a:tblGrid>
              <a:tr h="4064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endParaRPr lang="ru-RU" b="0" dirty="0">
                        <a:solidFill>
                          <a:srgbClr val="000099"/>
                        </a:solidFill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b="0" dirty="0">
                        <a:solidFill>
                          <a:srgbClr val="000099"/>
                        </a:solidFill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b="0" dirty="0">
                        <a:solidFill>
                          <a:srgbClr val="000099"/>
                        </a:solidFill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b="0" dirty="0">
                        <a:solidFill>
                          <a:srgbClr val="000099"/>
                        </a:solidFill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b="0" dirty="0">
                        <a:solidFill>
                          <a:srgbClr val="000099"/>
                        </a:solidFill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3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blipFill>
                      <a:blip r:embed="rId2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857224" y="1428736"/>
          <a:ext cx="1905000" cy="406400"/>
        </p:xfrm>
        <a:graphic>
          <a:graphicData uri="http://schemas.openxmlformats.org/drawingml/2006/table">
            <a:tbl>
              <a:tblPr/>
              <a:tblGrid>
                <a:gridCol w="381000"/>
                <a:gridCol w="381000"/>
                <a:gridCol w="381000"/>
                <a:gridCol w="381000"/>
                <a:gridCol w="381000"/>
              </a:tblGrid>
              <a:tr h="406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D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0" name="Таблица 29"/>
          <p:cNvGraphicFramePr>
            <a:graphicFrameLocks noGrp="1"/>
          </p:cNvGraphicFramePr>
          <p:nvPr/>
        </p:nvGraphicFramePr>
        <p:xfrm>
          <a:off x="857224" y="2246942"/>
          <a:ext cx="2667000" cy="396240"/>
        </p:xfrm>
        <a:graphic>
          <a:graphicData uri="http://schemas.openxmlformats.org/drawingml/2006/table">
            <a:tbl>
              <a:tblPr/>
              <a:tblGrid>
                <a:gridCol w="381000"/>
                <a:gridCol w="381000"/>
                <a:gridCol w="381000"/>
                <a:gridCol w="381000"/>
                <a:gridCol w="381000"/>
                <a:gridCol w="381000"/>
                <a:gridCol w="381000"/>
              </a:tblGrid>
              <a:tr h="3571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 smtClean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rgbClr val="000099"/>
                        </a:solidFill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2" name="Таблица 31"/>
          <p:cNvGraphicFramePr>
            <a:graphicFrameLocks noGrp="1"/>
          </p:cNvGraphicFramePr>
          <p:nvPr/>
        </p:nvGraphicFramePr>
        <p:xfrm>
          <a:off x="857224" y="3071810"/>
          <a:ext cx="1905000" cy="406400"/>
        </p:xfrm>
        <a:graphic>
          <a:graphicData uri="http://schemas.openxmlformats.org/drawingml/2006/table">
            <a:tbl>
              <a:tblPr/>
              <a:tblGrid>
                <a:gridCol w="381000"/>
                <a:gridCol w="381000"/>
                <a:gridCol w="381000"/>
                <a:gridCol w="381000"/>
                <a:gridCol w="381000"/>
              </a:tblGrid>
              <a:tr h="406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rgbClr val="000099"/>
                        </a:solidFill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F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" name="Таблица 25"/>
          <p:cNvGraphicFramePr>
            <a:graphicFrameLocks noGrp="1"/>
          </p:cNvGraphicFramePr>
          <p:nvPr/>
        </p:nvGraphicFramePr>
        <p:xfrm>
          <a:off x="1214414" y="1857364"/>
          <a:ext cx="381000" cy="2823360"/>
        </p:xfrm>
        <a:graphic>
          <a:graphicData uri="http://schemas.openxmlformats.org/drawingml/2006/table">
            <a:tbl>
              <a:tblPr/>
              <a:tblGrid>
                <a:gridCol w="381000"/>
              </a:tblGrid>
              <a:tr h="3571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3776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40998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4082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4082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38780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40821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4" name="Таблица 33"/>
          <p:cNvGraphicFramePr>
            <a:graphicFrameLocks noGrp="1"/>
          </p:cNvGraphicFramePr>
          <p:nvPr/>
        </p:nvGraphicFramePr>
        <p:xfrm>
          <a:off x="1214414" y="4286256"/>
          <a:ext cx="3071834" cy="406400"/>
        </p:xfrm>
        <a:graphic>
          <a:graphicData uri="http://schemas.openxmlformats.org/drawingml/2006/table">
            <a:tbl>
              <a:tblPr/>
              <a:tblGrid>
                <a:gridCol w="381000"/>
                <a:gridCol w="404818"/>
                <a:gridCol w="357182"/>
                <a:gridCol w="428636"/>
                <a:gridCol w="333364"/>
                <a:gridCol w="381016"/>
                <a:gridCol w="380984"/>
                <a:gridCol w="404834"/>
              </a:tblGrid>
              <a:tr h="4064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6" name="Таблица 35"/>
          <p:cNvGraphicFramePr>
            <a:graphicFrameLocks noGrp="1"/>
          </p:cNvGraphicFramePr>
          <p:nvPr/>
        </p:nvGraphicFramePr>
        <p:xfrm>
          <a:off x="2357422" y="4675835"/>
          <a:ext cx="1524000" cy="396240"/>
        </p:xfrm>
        <a:graphic>
          <a:graphicData uri="http://schemas.openxmlformats.org/drawingml/2006/table">
            <a:tbl>
              <a:tblPr/>
              <a:tblGrid>
                <a:gridCol w="381000"/>
                <a:gridCol w="381000"/>
                <a:gridCol w="381000"/>
                <a:gridCol w="381000"/>
              </a:tblGrid>
              <a:tr h="3571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7" name="Таблица 36"/>
          <p:cNvGraphicFramePr>
            <a:graphicFrameLocks noGrp="1"/>
          </p:cNvGraphicFramePr>
          <p:nvPr/>
        </p:nvGraphicFramePr>
        <p:xfrm>
          <a:off x="2000232" y="5072074"/>
          <a:ext cx="2286000" cy="406400"/>
        </p:xfrm>
        <a:graphic>
          <a:graphicData uri="http://schemas.openxmlformats.org/drawingml/2006/table">
            <a:tbl>
              <a:tblPr/>
              <a:tblGrid>
                <a:gridCol w="381000"/>
                <a:gridCol w="381000"/>
                <a:gridCol w="381000"/>
                <a:gridCol w="381000"/>
                <a:gridCol w="381000"/>
                <a:gridCol w="381000"/>
              </a:tblGrid>
              <a:tr h="4064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L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8" name="Таблица 37"/>
          <p:cNvGraphicFramePr>
            <a:graphicFrameLocks noGrp="1"/>
          </p:cNvGraphicFramePr>
          <p:nvPr/>
        </p:nvGraphicFramePr>
        <p:xfrm>
          <a:off x="1214414" y="4286256"/>
          <a:ext cx="381000" cy="1219200"/>
        </p:xfrm>
        <a:graphic>
          <a:graphicData uri="http://schemas.openxmlformats.org/drawingml/2006/table">
            <a:tbl>
              <a:tblPr/>
              <a:tblGrid>
                <a:gridCol w="381000"/>
              </a:tblGrid>
              <a:tr h="40640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9" name="Таблица 38"/>
          <p:cNvGraphicFramePr>
            <a:graphicFrameLocks noGrp="1"/>
          </p:cNvGraphicFramePr>
          <p:nvPr/>
        </p:nvGraphicFramePr>
        <p:xfrm>
          <a:off x="3143240" y="2243384"/>
          <a:ext cx="381000" cy="2034314"/>
        </p:xfrm>
        <a:graphic>
          <a:graphicData uri="http://schemas.openxmlformats.org/drawingml/2006/table">
            <a:tbl>
              <a:tblPr/>
              <a:tblGrid>
                <a:gridCol w="381000"/>
              </a:tblGrid>
              <a:tr h="399798"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rgbClr val="000099"/>
                        </a:solidFill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10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  <a:tr h="42101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  <a:tr h="3724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  <a:tr h="3536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0" name="Таблица 39"/>
          <p:cNvGraphicFramePr>
            <a:graphicFrameLocks noGrp="1"/>
          </p:cNvGraphicFramePr>
          <p:nvPr/>
        </p:nvGraphicFramePr>
        <p:xfrm>
          <a:off x="3500430" y="3071810"/>
          <a:ext cx="428628" cy="1995510"/>
        </p:xfrm>
        <a:graphic>
          <a:graphicData uri="http://schemas.openxmlformats.org/drawingml/2006/table">
            <a:tbl>
              <a:tblPr/>
              <a:tblGrid>
                <a:gridCol w="428628"/>
              </a:tblGrid>
              <a:tr h="406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300" b="1" dirty="0" smtClean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 smtClean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K</a:t>
                      </a: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40164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rgbClr val="000099"/>
                        </a:solidFill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664"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rgbClr val="000099"/>
                        </a:solidFill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1" name="Таблица 40"/>
          <p:cNvGraphicFramePr>
            <a:graphicFrameLocks noGrp="1"/>
          </p:cNvGraphicFramePr>
          <p:nvPr/>
        </p:nvGraphicFramePr>
        <p:xfrm>
          <a:off x="3929058" y="1428736"/>
          <a:ext cx="357190" cy="2032000"/>
        </p:xfrm>
        <a:graphic>
          <a:graphicData uri="http://schemas.openxmlformats.org/drawingml/2006/table">
            <a:tbl>
              <a:tblPr/>
              <a:tblGrid>
                <a:gridCol w="357190"/>
              </a:tblGrid>
              <a:tr h="406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3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</a:t>
                      </a:r>
                      <a:endParaRPr lang="ru-RU" sz="1000" b="1" dirty="0">
                        <a:solidFill>
                          <a:srgbClr val="000099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7150" marR="57150" marT="0" marB="0"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8" name="Таблица 47"/>
          <p:cNvGraphicFramePr>
            <a:graphicFrameLocks noGrp="1"/>
          </p:cNvGraphicFramePr>
          <p:nvPr/>
        </p:nvGraphicFramePr>
        <p:xfrm>
          <a:off x="2285984" y="6215082"/>
          <a:ext cx="434342" cy="426720"/>
        </p:xfrm>
        <a:graphic>
          <a:graphicData uri="http://schemas.openxmlformats.org/drawingml/2006/table">
            <a:tbl>
              <a:tblPr/>
              <a:tblGrid>
                <a:gridCol w="434342"/>
              </a:tblGrid>
              <a:tr h="2927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9" name="Таблица 48"/>
          <p:cNvGraphicFramePr>
            <a:graphicFrameLocks noGrp="1"/>
          </p:cNvGraphicFramePr>
          <p:nvPr/>
        </p:nvGraphicFramePr>
        <p:xfrm>
          <a:off x="2857488" y="6215082"/>
          <a:ext cx="434342" cy="426720"/>
        </p:xfrm>
        <a:graphic>
          <a:graphicData uri="http://schemas.openxmlformats.org/drawingml/2006/table">
            <a:tbl>
              <a:tblPr/>
              <a:tblGrid>
                <a:gridCol w="434342"/>
              </a:tblGrid>
              <a:tr h="2927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0" name="Таблица 49"/>
          <p:cNvGraphicFramePr>
            <a:graphicFrameLocks noGrp="1"/>
          </p:cNvGraphicFramePr>
          <p:nvPr/>
        </p:nvGraphicFramePr>
        <p:xfrm>
          <a:off x="3500430" y="6215082"/>
          <a:ext cx="434342" cy="426720"/>
        </p:xfrm>
        <a:graphic>
          <a:graphicData uri="http://schemas.openxmlformats.org/drawingml/2006/table">
            <a:tbl>
              <a:tblPr/>
              <a:tblGrid>
                <a:gridCol w="434342"/>
              </a:tblGrid>
              <a:tr h="2927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US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1" name="Таблица 50"/>
          <p:cNvGraphicFramePr>
            <a:graphicFrameLocks noGrp="1"/>
          </p:cNvGraphicFramePr>
          <p:nvPr/>
        </p:nvGraphicFramePr>
        <p:xfrm>
          <a:off x="4071934" y="6215082"/>
          <a:ext cx="434342" cy="426720"/>
        </p:xfrm>
        <a:graphic>
          <a:graphicData uri="http://schemas.openxmlformats.org/drawingml/2006/table">
            <a:tbl>
              <a:tblPr/>
              <a:tblGrid>
                <a:gridCol w="434342"/>
              </a:tblGrid>
              <a:tr h="2927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en-US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2" name="Таблица 51"/>
          <p:cNvGraphicFramePr>
            <a:graphicFrameLocks noGrp="1"/>
          </p:cNvGraphicFramePr>
          <p:nvPr/>
        </p:nvGraphicFramePr>
        <p:xfrm>
          <a:off x="4643438" y="6215082"/>
          <a:ext cx="434342" cy="426720"/>
        </p:xfrm>
        <a:graphic>
          <a:graphicData uri="http://schemas.openxmlformats.org/drawingml/2006/table">
            <a:tbl>
              <a:tblPr/>
              <a:tblGrid>
                <a:gridCol w="434342"/>
              </a:tblGrid>
              <a:tr h="2927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en-US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3" name="Таблица 52"/>
          <p:cNvGraphicFramePr>
            <a:graphicFrameLocks noGrp="1"/>
          </p:cNvGraphicFramePr>
          <p:nvPr/>
        </p:nvGraphicFramePr>
        <p:xfrm>
          <a:off x="5286380" y="6215082"/>
          <a:ext cx="434342" cy="426720"/>
        </p:xfrm>
        <a:graphic>
          <a:graphicData uri="http://schemas.openxmlformats.org/drawingml/2006/table">
            <a:tbl>
              <a:tblPr/>
              <a:tblGrid>
                <a:gridCol w="434342"/>
              </a:tblGrid>
              <a:tr h="2927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en-US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4" name="Таблица 53"/>
          <p:cNvGraphicFramePr>
            <a:graphicFrameLocks noGrp="1"/>
          </p:cNvGraphicFramePr>
          <p:nvPr/>
        </p:nvGraphicFramePr>
        <p:xfrm>
          <a:off x="5857884" y="6215082"/>
          <a:ext cx="434342" cy="426720"/>
        </p:xfrm>
        <a:graphic>
          <a:graphicData uri="http://schemas.openxmlformats.org/drawingml/2006/table">
            <a:tbl>
              <a:tblPr/>
              <a:tblGrid>
                <a:gridCol w="434342"/>
              </a:tblGrid>
              <a:tr h="2927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en-US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5" name="Таблица 54"/>
          <p:cNvGraphicFramePr>
            <a:graphicFrameLocks noGrp="1"/>
          </p:cNvGraphicFramePr>
          <p:nvPr/>
        </p:nvGraphicFramePr>
        <p:xfrm>
          <a:off x="6429388" y="6215082"/>
          <a:ext cx="434342" cy="426720"/>
        </p:xfrm>
        <a:graphic>
          <a:graphicData uri="http://schemas.openxmlformats.org/drawingml/2006/table">
            <a:tbl>
              <a:tblPr/>
              <a:tblGrid>
                <a:gridCol w="434342"/>
              </a:tblGrid>
              <a:tr h="2927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en-US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6" name="Таблица 55"/>
          <p:cNvGraphicFramePr>
            <a:graphicFrameLocks noGrp="1"/>
          </p:cNvGraphicFramePr>
          <p:nvPr/>
        </p:nvGraphicFramePr>
        <p:xfrm>
          <a:off x="7000892" y="6215082"/>
          <a:ext cx="434342" cy="426720"/>
        </p:xfrm>
        <a:graphic>
          <a:graphicData uri="http://schemas.openxmlformats.org/drawingml/2006/table">
            <a:tbl>
              <a:tblPr/>
              <a:tblGrid>
                <a:gridCol w="434342"/>
              </a:tblGrid>
              <a:tr h="2927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en-US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7" name="Таблица 56"/>
          <p:cNvGraphicFramePr>
            <a:graphicFrameLocks noGrp="1"/>
          </p:cNvGraphicFramePr>
          <p:nvPr/>
        </p:nvGraphicFramePr>
        <p:xfrm>
          <a:off x="7643834" y="6215082"/>
          <a:ext cx="434342" cy="426720"/>
        </p:xfrm>
        <a:graphic>
          <a:graphicData uri="http://schemas.openxmlformats.org/drawingml/2006/table">
            <a:tbl>
              <a:tblPr/>
              <a:tblGrid>
                <a:gridCol w="434342"/>
              </a:tblGrid>
              <a:tr h="2927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en-US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8" name="Таблица 57"/>
          <p:cNvGraphicFramePr>
            <a:graphicFrameLocks noGrp="1"/>
          </p:cNvGraphicFramePr>
          <p:nvPr/>
        </p:nvGraphicFramePr>
        <p:xfrm>
          <a:off x="8286776" y="6215082"/>
          <a:ext cx="434342" cy="426720"/>
        </p:xfrm>
        <a:graphic>
          <a:graphicData uri="http://schemas.openxmlformats.org/drawingml/2006/table">
            <a:tbl>
              <a:tblPr/>
              <a:tblGrid>
                <a:gridCol w="434342"/>
              </a:tblGrid>
              <a:tr h="2927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en-US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0" name="Прямоугольник 59"/>
          <p:cNvSpPr/>
          <p:nvPr/>
        </p:nvSpPr>
        <p:spPr>
          <a:xfrm>
            <a:off x="4429124" y="5643578"/>
            <a:ext cx="16081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b="1" dirty="0" smtClean="0">
                <a:latin typeface="Century Schoolbook" pitchFamily="18" charset="0"/>
                <a:cs typeface="Times New Roman" pitchFamily="18" charset="0"/>
              </a:rPr>
              <a:t>QUESTIONS</a:t>
            </a:r>
            <a:r>
              <a:rPr lang="ru-RU" b="1" dirty="0" smtClean="0">
                <a:latin typeface="Century Schoolbook" pitchFamily="18" charset="0"/>
                <a:cs typeface="Times New Roman" pitchFamily="18" charset="0"/>
              </a:rPr>
              <a:t>:</a:t>
            </a:r>
            <a:endParaRPr lang="ru-RU" dirty="0">
              <a:latin typeface="Century Schoolbook" pitchFamily="18" charset="0"/>
            </a:endParaRPr>
          </a:p>
        </p:txBody>
      </p:sp>
      <p:graphicFrame>
        <p:nvGraphicFramePr>
          <p:cNvPr id="61" name="Таблица 60"/>
          <p:cNvGraphicFramePr>
            <a:graphicFrameLocks noGrp="1"/>
          </p:cNvGraphicFramePr>
          <p:nvPr/>
        </p:nvGraphicFramePr>
        <p:xfrm>
          <a:off x="0" y="1428736"/>
          <a:ext cx="434342" cy="426720"/>
        </p:xfrm>
        <a:graphic>
          <a:graphicData uri="http://schemas.openxmlformats.org/drawingml/2006/table">
            <a:tbl>
              <a:tblPr/>
              <a:tblGrid>
                <a:gridCol w="434342"/>
              </a:tblGrid>
              <a:tr h="2927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2" name="Таблица 61"/>
          <p:cNvGraphicFramePr>
            <a:graphicFrameLocks noGrp="1"/>
          </p:cNvGraphicFramePr>
          <p:nvPr/>
        </p:nvGraphicFramePr>
        <p:xfrm>
          <a:off x="0" y="2214554"/>
          <a:ext cx="434342" cy="426720"/>
        </p:xfrm>
        <a:graphic>
          <a:graphicData uri="http://schemas.openxmlformats.org/drawingml/2006/table">
            <a:tbl>
              <a:tblPr/>
              <a:tblGrid>
                <a:gridCol w="434342"/>
              </a:tblGrid>
              <a:tr h="2927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3" name="Таблица 62"/>
          <p:cNvGraphicFramePr>
            <a:graphicFrameLocks noGrp="1"/>
          </p:cNvGraphicFramePr>
          <p:nvPr/>
        </p:nvGraphicFramePr>
        <p:xfrm>
          <a:off x="0" y="3071810"/>
          <a:ext cx="434342" cy="426720"/>
        </p:xfrm>
        <a:graphic>
          <a:graphicData uri="http://schemas.openxmlformats.org/drawingml/2006/table">
            <a:tbl>
              <a:tblPr/>
              <a:tblGrid>
                <a:gridCol w="434342"/>
              </a:tblGrid>
              <a:tr h="2927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en-US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4" name="Таблица 63"/>
          <p:cNvGraphicFramePr>
            <a:graphicFrameLocks noGrp="1"/>
          </p:cNvGraphicFramePr>
          <p:nvPr/>
        </p:nvGraphicFramePr>
        <p:xfrm>
          <a:off x="0" y="4286256"/>
          <a:ext cx="434342" cy="426720"/>
        </p:xfrm>
        <a:graphic>
          <a:graphicData uri="http://schemas.openxmlformats.org/drawingml/2006/table">
            <a:tbl>
              <a:tblPr/>
              <a:tblGrid>
                <a:gridCol w="434342"/>
              </a:tblGrid>
              <a:tr h="2927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en-US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5" name="Таблица 64"/>
          <p:cNvGraphicFramePr>
            <a:graphicFrameLocks noGrp="1"/>
          </p:cNvGraphicFramePr>
          <p:nvPr/>
        </p:nvGraphicFramePr>
        <p:xfrm>
          <a:off x="1285852" y="714356"/>
          <a:ext cx="357190" cy="426720"/>
        </p:xfrm>
        <a:graphic>
          <a:graphicData uri="http://schemas.openxmlformats.org/drawingml/2006/table">
            <a:tbl>
              <a:tblPr/>
              <a:tblGrid>
                <a:gridCol w="357190"/>
              </a:tblGrid>
              <a:tr h="2857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en-US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6" name="Таблица 65"/>
          <p:cNvGraphicFramePr>
            <a:graphicFrameLocks noGrp="1"/>
          </p:cNvGraphicFramePr>
          <p:nvPr/>
        </p:nvGraphicFramePr>
        <p:xfrm>
          <a:off x="1643042" y="4714884"/>
          <a:ext cx="357190" cy="822960"/>
        </p:xfrm>
        <a:graphic>
          <a:graphicData uri="http://schemas.openxmlformats.org/drawingml/2006/table">
            <a:tbl>
              <a:tblPr/>
              <a:tblGrid>
                <a:gridCol w="357190"/>
              </a:tblGrid>
              <a:tr h="3571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7" name="Таблица 66"/>
          <p:cNvGraphicFramePr>
            <a:graphicFrameLocks noGrp="1"/>
          </p:cNvGraphicFramePr>
          <p:nvPr/>
        </p:nvGraphicFramePr>
        <p:xfrm>
          <a:off x="1643042" y="5072074"/>
          <a:ext cx="357190" cy="457200"/>
        </p:xfrm>
        <a:graphic>
          <a:graphicData uri="http://schemas.openxmlformats.org/drawingml/2006/table">
            <a:tbl>
              <a:tblPr/>
              <a:tblGrid>
                <a:gridCol w="357190"/>
              </a:tblGrid>
              <a:tr h="4286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6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8" name="Таблица 67"/>
          <p:cNvGraphicFramePr>
            <a:graphicFrameLocks noGrp="1"/>
          </p:cNvGraphicFramePr>
          <p:nvPr/>
        </p:nvGraphicFramePr>
        <p:xfrm>
          <a:off x="3143240" y="857232"/>
          <a:ext cx="357190" cy="426720"/>
        </p:xfrm>
        <a:graphic>
          <a:graphicData uri="http://schemas.openxmlformats.org/drawingml/2006/table">
            <a:tbl>
              <a:tblPr/>
              <a:tblGrid>
                <a:gridCol w="357190"/>
              </a:tblGrid>
              <a:tr h="2927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en-US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9" name="Таблица 68"/>
          <p:cNvGraphicFramePr>
            <a:graphicFrameLocks noGrp="1"/>
          </p:cNvGraphicFramePr>
          <p:nvPr/>
        </p:nvGraphicFramePr>
        <p:xfrm>
          <a:off x="3929058" y="857232"/>
          <a:ext cx="347666" cy="426720"/>
        </p:xfrm>
        <a:graphic>
          <a:graphicData uri="http://schemas.openxmlformats.org/drawingml/2006/table">
            <a:tbl>
              <a:tblPr/>
              <a:tblGrid>
                <a:gridCol w="347666"/>
              </a:tblGrid>
              <a:tr h="3476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en-US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0" name="Таблица 69"/>
          <p:cNvGraphicFramePr>
            <a:graphicFrameLocks noGrp="1"/>
          </p:cNvGraphicFramePr>
          <p:nvPr/>
        </p:nvGraphicFramePr>
        <p:xfrm>
          <a:off x="3571868" y="2214554"/>
          <a:ext cx="357190" cy="426720"/>
        </p:xfrm>
        <a:graphic>
          <a:graphicData uri="http://schemas.openxmlformats.org/drawingml/2006/table">
            <a:tbl>
              <a:tblPr/>
              <a:tblGrid>
                <a:gridCol w="357190"/>
              </a:tblGrid>
              <a:tr h="2927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en-US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2" name="Таблица 71"/>
          <p:cNvGraphicFramePr>
            <a:graphicFrameLocks noGrp="1"/>
          </p:cNvGraphicFramePr>
          <p:nvPr/>
        </p:nvGraphicFramePr>
        <p:xfrm>
          <a:off x="1214414" y="5643578"/>
          <a:ext cx="357190" cy="426720"/>
        </p:xfrm>
        <a:graphic>
          <a:graphicData uri="http://schemas.openxmlformats.org/drawingml/2006/table">
            <a:tbl>
              <a:tblPr/>
              <a:tblGrid>
                <a:gridCol w="357190"/>
              </a:tblGrid>
              <a:tr h="2927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 smtClean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en-US" sz="16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74" name="Прямая со стрелкой 73"/>
          <p:cNvCxnSpPr/>
          <p:nvPr/>
        </p:nvCxnSpPr>
        <p:spPr>
          <a:xfrm>
            <a:off x="428596" y="1643050"/>
            <a:ext cx="428628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/>
          <p:nvPr/>
        </p:nvCxnSpPr>
        <p:spPr>
          <a:xfrm>
            <a:off x="428596" y="2428868"/>
            <a:ext cx="428628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>
            <a:off x="428596" y="3286124"/>
            <a:ext cx="428628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 стрелкой 77"/>
          <p:cNvCxnSpPr/>
          <p:nvPr/>
        </p:nvCxnSpPr>
        <p:spPr>
          <a:xfrm>
            <a:off x="428596" y="4500570"/>
            <a:ext cx="714380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 стрелкой 80"/>
          <p:cNvCxnSpPr/>
          <p:nvPr/>
        </p:nvCxnSpPr>
        <p:spPr>
          <a:xfrm>
            <a:off x="2000232" y="4929198"/>
            <a:ext cx="357190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 стрелкой 82"/>
          <p:cNvCxnSpPr/>
          <p:nvPr/>
        </p:nvCxnSpPr>
        <p:spPr>
          <a:xfrm>
            <a:off x="2000232" y="5214950"/>
            <a:ext cx="357190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Прямая со стрелкой 84"/>
          <p:cNvCxnSpPr/>
          <p:nvPr/>
        </p:nvCxnSpPr>
        <p:spPr>
          <a:xfrm rot="5400000">
            <a:off x="1285852" y="1285860"/>
            <a:ext cx="285752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 стрелкой 86"/>
          <p:cNvCxnSpPr/>
          <p:nvPr/>
        </p:nvCxnSpPr>
        <p:spPr>
          <a:xfrm rot="5400000">
            <a:off x="2929720" y="1713694"/>
            <a:ext cx="857256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 стрелкой 88"/>
          <p:cNvCxnSpPr/>
          <p:nvPr/>
        </p:nvCxnSpPr>
        <p:spPr>
          <a:xfrm rot="5400000">
            <a:off x="3929852" y="1427942"/>
            <a:ext cx="285752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 стрелкой 89"/>
          <p:cNvCxnSpPr/>
          <p:nvPr/>
        </p:nvCxnSpPr>
        <p:spPr>
          <a:xfrm rot="5400000">
            <a:off x="3501224" y="2856702"/>
            <a:ext cx="428628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 стрелкой 93"/>
          <p:cNvCxnSpPr/>
          <p:nvPr/>
        </p:nvCxnSpPr>
        <p:spPr>
          <a:xfrm rot="16200000" flipV="1">
            <a:off x="1142646" y="5498784"/>
            <a:ext cx="288000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Прямоугольник 72"/>
          <p:cNvSpPr/>
          <p:nvPr/>
        </p:nvSpPr>
        <p:spPr>
          <a:xfrm>
            <a:off x="6215074" y="2786058"/>
            <a:ext cx="1487908" cy="52322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Платье</a:t>
            </a:r>
            <a:endParaRPr lang="ru-RU" sz="28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6000760" y="2714620"/>
            <a:ext cx="1866217" cy="52322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Рукавицы</a:t>
            </a:r>
            <a:endParaRPr lang="ru-RU" sz="28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6429388" y="2786058"/>
            <a:ext cx="1191352" cy="52322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Шарф</a:t>
            </a:r>
            <a:endParaRPr lang="ru-RU" sz="28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6357950" y="2786058"/>
            <a:ext cx="1322798" cy="52322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Брюки</a:t>
            </a:r>
            <a:endParaRPr lang="ru-RU" sz="28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6215074" y="2786058"/>
            <a:ext cx="1566454" cy="52322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Костюм</a:t>
            </a:r>
            <a:endParaRPr lang="ru-RU" sz="28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6357950" y="2786058"/>
            <a:ext cx="1188146" cy="52322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Блуза</a:t>
            </a:r>
            <a:endParaRPr lang="ru-RU" sz="28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6357950" y="2786058"/>
            <a:ext cx="1226618" cy="52322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Плащ</a:t>
            </a:r>
            <a:endParaRPr lang="ru-RU" sz="28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6215074" y="2786058"/>
            <a:ext cx="1385316" cy="52322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Туфли</a:t>
            </a:r>
            <a:endParaRPr lang="ru-RU" sz="28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6215074" y="2786058"/>
            <a:ext cx="1614545" cy="52322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Рубашка</a:t>
            </a:r>
            <a:endParaRPr lang="ru-RU" sz="28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6429388" y="2786058"/>
            <a:ext cx="1154483" cy="52322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Юбка</a:t>
            </a:r>
            <a:endParaRPr lang="ru-RU" sz="28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95" name="Прямоугольник 94"/>
          <p:cNvSpPr/>
          <p:nvPr/>
        </p:nvSpPr>
        <p:spPr>
          <a:xfrm>
            <a:off x="6357950" y="2786058"/>
            <a:ext cx="1354858" cy="523220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Шляпа</a:t>
            </a:r>
            <a:endParaRPr lang="ru-RU" sz="2800" b="1" dirty="0">
              <a:solidFill>
                <a:srgbClr val="C00000"/>
              </a:solidFill>
              <a:latin typeface="Comic Sans MS" pitchFamily="66" charset="0"/>
            </a:endParaRPr>
          </a:p>
        </p:txBody>
      </p:sp>
      <p:pic>
        <p:nvPicPr>
          <p:cNvPr id="1026" name="Picture 2" descr="C:\Documents and Settings\тимур\Мои документы\картинки\kartinki\WMF3\HAT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1357298"/>
            <a:ext cx="1710846" cy="468000"/>
          </a:xfrm>
          <a:prstGeom prst="rect">
            <a:avLst/>
          </a:prstGeom>
          <a:noFill/>
        </p:spPr>
      </p:pic>
      <p:pic>
        <p:nvPicPr>
          <p:cNvPr id="1027" name="Picture 3" descr="C:\Documents and Settings\тимур\Мои документы\картинки\kartinki\WMF3\SNEAKER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375943">
            <a:off x="7522320" y="3991776"/>
            <a:ext cx="1201290" cy="720000"/>
          </a:xfrm>
          <a:prstGeom prst="rect">
            <a:avLst/>
          </a:prstGeom>
          <a:noFill/>
        </p:spPr>
      </p:pic>
      <p:pic>
        <p:nvPicPr>
          <p:cNvPr id="1028" name="Picture 4" descr="C:\Documents and Settings\тимур\Мои документы\картинки\kartinki\WMF8\STOCK2C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43636" y="4000504"/>
            <a:ext cx="931485" cy="1440000"/>
          </a:xfrm>
          <a:prstGeom prst="rect">
            <a:avLst/>
          </a:prstGeom>
          <a:noFill/>
        </p:spPr>
      </p:pic>
      <p:pic>
        <p:nvPicPr>
          <p:cNvPr id="2050" name="Picture 2" descr="C:\Documents and Settings\тимур\Мои документы\картинки\kartinki\WMF31\DOM018.WMF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00A8F7"/>
              </a:clrFrom>
              <a:clrTo>
                <a:srgbClr val="00A8F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95945">
            <a:off x="4560961" y="1708315"/>
            <a:ext cx="1566330" cy="2160000"/>
          </a:xfrm>
          <a:prstGeom prst="rect">
            <a:avLst/>
          </a:prstGeom>
          <a:noFill/>
        </p:spPr>
      </p:pic>
      <p:sp>
        <p:nvSpPr>
          <p:cNvPr id="97" name="Управляющая кнопка: настраиваемая 96">
            <a:hlinkClick r:id="rId7" action="ppaction://hlinksldjump" highlightClick="1"/>
          </p:cNvPr>
          <p:cNvSpPr/>
          <p:nvPr/>
        </p:nvSpPr>
        <p:spPr>
          <a:xfrm>
            <a:off x="7786710" y="285728"/>
            <a:ext cx="1143008" cy="285752"/>
          </a:xfrm>
          <a:prstGeom prst="actionButtonBlank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tabLst>
                <a:tab pos="2333625" algn="l"/>
              </a:tabLst>
            </a:pPr>
            <a:r>
              <a:rPr lang="en-US" sz="1600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</a:rPr>
              <a:t>contents</a:t>
            </a:r>
            <a:endParaRPr lang="en-US" sz="1600" dirty="0" smtClean="0">
              <a:solidFill>
                <a:srgbClr val="C0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54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5" fill="hold">
                      <p:stCondLst>
                        <p:cond delay="0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78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9" fill="hold">
                      <p:stCondLst>
                        <p:cond delay="0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</p:childTnLst>
        </p:cTn>
      </p:par>
    </p:tnLst>
    <p:bldLst>
      <p:bldP spid="73" grpId="0"/>
      <p:bldP spid="73" grpId="1"/>
      <p:bldP spid="75" grpId="0"/>
      <p:bldP spid="75" grpId="1"/>
      <p:bldP spid="79" grpId="0"/>
      <p:bldP spid="79" grpId="1"/>
      <p:bldP spid="80" grpId="0"/>
      <p:bldP spid="80" grpId="1"/>
      <p:bldP spid="82" grpId="0"/>
      <p:bldP spid="82" grpId="1"/>
      <p:bldP spid="84" grpId="0"/>
      <p:bldP spid="84" grpId="1"/>
      <p:bldP spid="86" grpId="0"/>
      <p:bldP spid="86" grpId="1"/>
      <p:bldP spid="88" grpId="0"/>
      <p:bldP spid="88" grpId="1"/>
      <p:bldP spid="91" grpId="0"/>
      <p:bldP spid="91" grpId="1"/>
      <p:bldP spid="93" grpId="0"/>
      <p:bldP spid="93" grpId="1"/>
      <p:bldP spid="95" grpId="0"/>
      <p:bldP spid="9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142976" y="4286256"/>
          <a:ext cx="2098800" cy="428628"/>
        </p:xfrm>
        <a:graphic>
          <a:graphicData uri="http://schemas.openxmlformats.org/drawingml/2006/table">
            <a:tbl>
              <a:tblPr/>
              <a:tblGrid>
                <a:gridCol w="349800"/>
                <a:gridCol w="349800"/>
                <a:gridCol w="349800"/>
                <a:gridCol w="349800"/>
                <a:gridCol w="349800"/>
                <a:gridCol w="349800"/>
              </a:tblGrid>
              <a:tr h="4286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F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F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</a:tbl>
          </a:graphicData>
        </a:graphic>
      </p:graphicFrame>
      <p:cxnSp>
        <p:nvCxnSpPr>
          <p:cNvPr id="56" name="Прямая со стрелкой 55"/>
          <p:cNvCxnSpPr/>
          <p:nvPr/>
        </p:nvCxnSpPr>
        <p:spPr>
          <a:xfrm rot="5400000" flipH="1" flipV="1">
            <a:off x="1928000" y="4929198"/>
            <a:ext cx="715174" cy="79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Прямоугольник 58"/>
          <p:cNvSpPr/>
          <p:nvPr/>
        </p:nvSpPr>
        <p:spPr>
          <a:xfrm>
            <a:off x="2643174" y="6000768"/>
            <a:ext cx="357190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1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42844" y="1214422"/>
            <a:ext cx="357190" cy="357190"/>
          </a:xfrm>
          <a:prstGeom prst="rect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99"/>
                </a:solidFill>
                <a:latin typeface="Bookman Old Style" pitchFamily="18" charset="0"/>
              </a:rPr>
              <a:t>1</a:t>
            </a:r>
            <a:endParaRPr lang="ru-RU" b="1" dirty="0">
              <a:solidFill>
                <a:srgbClr val="000099"/>
              </a:solidFill>
              <a:latin typeface="Bookman Old Style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3357554" y="0"/>
            <a:ext cx="2357422" cy="571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perspectiveLeft"/>
            <a:lightRig rig="threePt" dir="t"/>
          </a:scene3d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i="1" dirty="0" smtClean="0">
                <a:ln w="17780" cmpd="sng">
                  <a:solidFill>
                    <a:srgbClr val="FFFF00"/>
                  </a:solidFill>
                  <a:prstDash val="solid"/>
                  <a:miter lim="800000"/>
                </a:ln>
                <a:solidFill>
                  <a:srgbClr val="D60093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Bookman Old Style" pitchFamily="18" charset="0"/>
                <a:ea typeface="+mj-ea"/>
                <a:cs typeface="+mj-cs"/>
              </a:rPr>
              <a:t>FOOD</a:t>
            </a:r>
            <a:endParaRPr kumimoji="0" lang="ru-RU" sz="4000" b="1" i="1" u="none" strike="noStrike" kern="1200" normalizeH="0" baseline="0" noProof="0" dirty="0">
              <a:ln w="17780" cmpd="sng">
                <a:solidFill>
                  <a:srgbClr val="FFFF00"/>
                </a:solidFill>
                <a:prstDash val="solid"/>
                <a:miter lim="800000"/>
              </a:ln>
              <a:solidFill>
                <a:srgbClr val="D60093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85786" y="1214422"/>
          <a:ext cx="3498000" cy="3846390"/>
        </p:xfrm>
        <a:graphic>
          <a:graphicData uri="http://schemas.openxmlformats.org/drawingml/2006/table">
            <a:tbl>
              <a:tblPr/>
              <a:tblGrid>
                <a:gridCol w="349800"/>
                <a:gridCol w="349800"/>
                <a:gridCol w="349800"/>
                <a:gridCol w="349800"/>
                <a:gridCol w="349800"/>
                <a:gridCol w="349800"/>
                <a:gridCol w="349800"/>
                <a:gridCol w="349800"/>
                <a:gridCol w="349800"/>
                <a:gridCol w="349800"/>
              </a:tblGrid>
              <a:tr h="373120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12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12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12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490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12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12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6522"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12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312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00166" y="1214422"/>
          <a:ext cx="1399200" cy="373120"/>
        </p:xfrm>
        <a:graphic>
          <a:graphicData uri="http://schemas.openxmlformats.org/drawingml/2006/table">
            <a:tbl>
              <a:tblPr/>
              <a:tblGrid>
                <a:gridCol w="349800"/>
                <a:gridCol w="349800"/>
                <a:gridCol w="349800"/>
                <a:gridCol w="349800"/>
              </a:tblGrid>
              <a:tr h="3731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L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K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785786" y="2357430"/>
          <a:ext cx="1049400" cy="373120"/>
        </p:xfrm>
        <a:graphic>
          <a:graphicData uri="http://schemas.openxmlformats.org/drawingml/2006/table">
            <a:tbl>
              <a:tblPr/>
              <a:tblGrid>
                <a:gridCol w="349800"/>
                <a:gridCol w="349800"/>
                <a:gridCol w="349800"/>
              </a:tblGrid>
              <a:tr h="37312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142976" y="3429000"/>
          <a:ext cx="2448600" cy="373120"/>
        </p:xfrm>
        <a:graphic>
          <a:graphicData uri="http://schemas.openxmlformats.org/drawingml/2006/table">
            <a:tbl>
              <a:tblPr/>
              <a:tblGrid>
                <a:gridCol w="349800"/>
                <a:gridCol w="349800"/>
                <a:gridCol w="349800"/>
                <a:gridCol w="349800"/>
                <a:gridCol w="349800"/>
                <a:gridCol w="349800"/>
                <a:gridCol w="349800"/>
              </a:tblGrid>
              <a:tr h="3731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G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785786" y="4706315"/>
          <a:ext cx="3148200" cy="365760"/>
        </p:xfrm>
        <a:graphic>
          <a:graphicData uri="http://schemas.openxmlformats.org/drawingml/2006/table">
            <a:tbl>
              <a:tblPr/>
              <a:tblGrid>
                <a:gridCol w="349800"/>
                <a:gridCol w="349800"/>
                <a:gridCol w="349800"/>
                <a:gridCol w="349800"/>
                <a:gridCol w="349800"/>
                <a:gridCol w="349800"/>
                <a:gridCol w="349800"/>
                <a:gridCol w="349800"/>
                <a:gridCol w="349800"/>
              </a:tblGrid>
              <a:tr h="3571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G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1857356" y="3071810"/>
          <a:ext cx="2071702" cy="373120"/>
        </p:xfrm>
        <a:graphic>
          <a:graphicData uri="http://schemas.openxmlformats.org/drawingml/2006/table">
            <a:tbl>
              <a:tblPr/>
              <a:tblGrid>
                <a:gridCol w="349800"/>
                <a:gridCol w="349800"/>
                <a:gridCol w="349800"/>
                <a:gridCol w="349800"/>
                <a:gridCol w="349800"/>
                <a:gridCol w="322702"/>
              </a:tblGrid>
              <a:tr h="3731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rgbClr val="660033"/>
                        </a:solidFill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3929058" y="1214422"/>
          <a:ext cx="349800" cy="1858240"/>
        </p:xfrm>
        <a:graphic>
          <a:graphicData uri="http://schemas.openxmlformats.org/drawingml/2006/table">
            <a:tbl>
              <a:tblPr/>
              <a:tblGrid>
                <a:gridCol w="349800"/>
              </a:tblGrid>
              <a:tr h="3731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J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3731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3731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3731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  <a:tr h="3649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2857489" y="3786190"/>
          <a:ext cx="1399199" cy="500066"/>
        </p:xfrm>
        <a:graphic>
          <a:graphicData uri="http://schemas.openxmlformats.org/drawingml/2006/table">
            <a:tbl>
              <a:tblPr/>
              <a:tblGrid>
                <a:gridCol w="357189"/>
                <a:gridCol w="357190"/>
                <a:gridCol w="335020"/>
                <a:gridCol w="349800"/>
              </a:tblGrid>
              <a:tr h="50006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/>
        </p:nvGraphicFramePr>
        <p:xfrm>
          <a:off x="2214546" y="3071810"/>
          <a:ext cx="357190" cy="1214446"/>
        </p:xfrm>
        <a:graphic>
          <a:graphicData uri="http://schemas.openxmlformats.org/drawingml/2006/table">
            <a:tbl>
              <a:tblPr/>
              <a:tblGrid>
                <a:gridCol w="357190"/>
              </a:tblGrid>
              <a:tr h="37312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12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2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I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142844" y="1643050"/>
            <a:ext cx="357190" cy="357190"/>
          </a:xfrm>
          <a:prstGeom prst="rect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99"/>
                </a:solidFill>
                <a:latin typeface="Bookman Old Style" pitchFamily="18" charset="0"/>
              </a:rPr>
              <a:t>2</a:t>
            </a:r>
            <a:endParaRPr lang="ru-RU" b="1" dirty="0">
              <a:solidFill>
                <a:srgbClr val="000099"/>
              </a:solidFill>
              <a:latin typeface="Bookman Old Style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85786" y="642918"/>
            <a:ext cx="357190" cy="357190"/>
          </a:xfrm>
          <a:prstGeom prst="rect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99"/>
                </a:solidFill>
                <a:latin typeface="Bookman Old Style" pitchFamily="18" charset="0"/>
              </a:rPr>
              <a:t>3</a:t>
            </a:r>
            <a:endParaRPr lang="ru-RU" b="1" dirty="0">
              <a:solidFill>
                <a:srgbClr val="000099"/>
              </a:solidFill>
              <a:latin typeface="Bookman Old Style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42844" y="2357430"/>
            <a:ext cx="357190" cy="357190"/>
          </a:xfrm>
          <a:prstGeom prst="rect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99"/>
                </a:solidFill>
                <a:latin typeface="Bookman Old Style" pitchFamily="18" charset="0"/>
              </a:rPr>
              <a:t>4</a:t>
            </a:r>
            <a:endParaRPr lang="ru-RU" b="1" dirty="0">
              <a:solidFill>
                <a:srgbClr val="000099"/>
              </a:solidFill>
              <a:latin typeface="Bookman Old Style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42844" y="3429000"/>
            <a:ext cx="357190" cy="357190"/>
          </a:xfrm>
          <a:prstGeom prst="rect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99"/>
                </a:solidFill>
                <a:latin typeface="Bookman Old Style" pitchFamily="18" charset="0"/>
              </a:rPr>
              <a:t>5</a:t>
            </a:r>
            <a:endParaRPr lang="ru-RU" b="1" dirty="0">
              <a:solidFill>
                <a:srgbClr val="000099"/>
              </a:solidFill>
              <a:latin typeface="Bookman Old Style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42844" y="4286256"/>
            <a:ext cx="357190" cy="357190"/>
          </a:xfrm>
          <a:prstGeom prst="rect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99"/>
                </a:solidFill>
                <a:latin typeface="Bookman Old Style" pitchFamily="18" charset="0"/>
              </a:rPr>
              <a:t>6</a:t>
            </a:r>
            <a:endParaRPr lang="ru-RU" b="1" dirty="0">
              <a:solidFill>
                <a:srgbClr val="000099"/>
              </a:solidFill>
              <a:latin typeface="Bookman Old Style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42844" y="4786322"/>
            <a:ext cx="357190" cy="357190"/>
          </a:xfrm>
          <a:prstGeom prst="rect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99"/>
                </a:solidFill>
                <a:latin typeface="Bookman Old Style" pitchFamily="18" charset="0"/>
              </a:rPr>
              <a:t>7</a:t>
            </a:r>
            <a:endParaRPr lang="ru-RU" b="1" dirty="0">
              <a:solidFill>
                <a:srgbClr val="000099"/>
              </a:solidFill>
              <a:latin typeface="Bookman Old Style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3214678" y="642918"/>
            <a:ext cx="357190" cy="357190"/>
          </a:xfrm>
          <a:prstGeom prst="rect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99"/>
                </a:solidFill>
                <a:latin typeface="Bookman Old Style" pitchFamily="18" charset="0"/>
              </a:rPr>
              <a:t>8</a:t>
            </a:r>
            <a:endParaRPr lang="ru-RU" b="1" dirty="0">
              <a:solidFill>
                <a:srgbClr val="000099"/>
              </a:solidFill>
              <a:latin typeface="Bookman Old Style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500166" y="2000240"/>
            <a:ext cx="357190" cy="357190"/>
          </a:xfrm>
          <a:prstGeom prst="rect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99"/>
                </a:solidFill>
                <a:latin typeface="Bookman Old Style" pitchFamily="18" charset="0"/>
              </a:rPr>
              <a:t>9</a:t>
            </a:r>
            <a:endParaRPr lang="ru-RU" b="1" dirty="0">
              <a:solidFill>
                <a:srgbClr val="000099"/>
              </a:solidFill>
              <a:latin typeface="Bookman Old Style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142976" y="3071810"/>
            <a:ext cx="428628" cy="357190"/>
          </a:xfrm>
          <a:prstGeom prst="rect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0099"/>
                </a:solidFill>
                <a:latin typeface="Bookman Old Style" pitchFamily="18" charset="0"/>
              </a:rPr>
              <a:t>10</a:t>
            </a:r>
            <a:endParaRPr lang="ru-RU" sz="1400" b="1" dirty="0">
              <a:solidFill>
                <a:srgbClr val="000099"/>
              </a:solidFill>
              <a:latin typeface="Bookman Old Style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857620" y="642918"/>
            <a:ext cx="428628" cy="357190"/>
          </a:xfrm>
          <a:prstGeom prst="rect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0099"/>
                </a:solidFill>
                <a:latin typeface="Bookman Old Style" pitchFamily="18" charset="0"/>
              </a:rPr>
              <a:t>11</a:t>
            </a:r>
            <a:endParaRPr lang="ru-RU" sz="1400" b="1" dirty="0">
              <a:solidFill>
                <a:srgbClr val="000099"/>
              </a:solidFill>
              <a:latin typeface="Bookman Old Style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572000" y="3857628"/>
            <a:ext cx="428628" cy="357190"/>
          </a:xfrm>
          <a:prstGeom prst="rect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0099"/>
                </a:solidFill>
                <a:latin typeface="Bookman Old Style" pitchFamily="18" charset="0"/>
              </a:rPr>
              <a:t>12</a:t>
            </a:r>
            <a:endParaRPr lang="ru-RU" sz="1400" b="1" dirty="0">
              <a:solidFill>
                <a:srgbClr val="000099"/>
              </a:solidFill>
              <a:latin typeface="Bookman Old Style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143108" y="5286388"/>
            <a:ext cx="428628" cy="357190"/>
          </a:xfrm>
          <a:prstGeom prst="rect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0099"/>
                </a:solidFill>
                <a:latin typeface="Bookman Old Style" pitchFamily="18" charset="0"/>
              </a:rPr>
              <a:t>13</a:t>
            </a:r>
            <a:endParaRPr lang="ru-RU" sz="1400" b="1" dirty="0">
              <a:solidFill>
                <a:srgbClr val="000099"/>
              </a:solidFill>
              <a:latin typeface="Bookman Old Style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785786" y="1571612"/>
          <a:ext cx="349800" cy="2231847"/>
        </p:xfrm>
        <a:graphic>
          <a:graphicData uri="http://schemas.openxmlformats.org/drawingml/2006/table">
            <a:tbl>
              <a:tblPr/>
              <a:tblGrid>
                <a:gridCol w="349800"/>
              </a:tblGrid>
              <a:tr h="36504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0376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578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578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650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6504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85786" y="1571612"/>
          <a:ext cx="1749000" cy="373120"/>
        </p:xfrm>
        <a:graphic>
          <a:graphicData uri="http://schemas.openxmlformats.org/drawingml/2006/table">
            <a:tbl>
              <a:tblPr/>
              <a:tblGrid>
                <a:gridCol w="349800"/>
                <a:gridCol w="349800"/>
                <a:gridCol w="349800"/>
                <a:gridCol w="349800"/>
                <a:gridCol w="349800"/>
              </a:tblGrid>
              <a:tr h="37312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D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214546" y="1928802"/>
          <a:ext cx="1714512" cy="428628"/>
        </p:xfrm>
        <a:graphic>
          <a:graphicData uri="http://schemas.openxmlformats.org/drawingml/2006/table">
            <a:tbl>
              <a:tblPr/>
              <a:tblGrid>
                <a:gridCol w="349800"/>
                <a:gridCol w="293142"/>
                <a:gridCol w="357190"/>
                <a:gridCol w="357190"/>
                <a:gridCol w="357190"/>
              </a:tblGrid>
              <a:tr h="4286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H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O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rgbClr val="660033"/>
                        </a:solidFill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Y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3214678" y="1188713"/>
          <a:ext cx="357190" cy="2256248"/>
        </p:xfrm>
        <a:graphic>
          <a:graphicData uri="http://schemas.openxmlformats.org/drawingml/2006/table">
            <a:tbl>
              <a:tblPr/>
              <a:tblGrid>
                <a:gridCol w="357190"/>
              </a:tblGrid>
              <a:tr h="3676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604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W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235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6769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604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6043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2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660033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</a:t>
                      </a:r>
                      <a:endParaRPr lang="ru-RU" sz="900" b="1" dirty="0">
                        <a:solidFill>
                          <a:srgbClr val="660033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2470" marR="52470" marT="0" marB="0">
                    <a:lnL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32" name="Прямая со стрелкой 31"/>
          <p:cNvCxnSpPr/>
          <p:nvPr/>
        </p:nvCxnSpPr>
        <p:spPr>
          <a:xfrm>
            <a:off x="571472" y="1428736"/>
            <a:ext cx="857256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500034" y="1785926"/>
            <a:ext cx="285752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rot="5400000">
            <a:off x="643704" y="1285066"/>
            <a:ext cx="571504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500034" y="2571744"/>
            <a:ext cx="284164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>
            <a:off x="500034" y="3643314"/>
            <a:ext cx="284164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500034" y="4500570"/>
            <a:ext cx="642942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500034" y="4929198"/>
            <a:ext cx="285752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 rot="5400000">
            <a:off x="3322629" y="1106471"/>
            <a:ext cx="214314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>
            <a:off x="1857356" y="2143116"/>
            <a:ext cx="355602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>
            <a:off x="1571604" y="3286124"/>
            <a:ext cx="285752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 rot="5400000">
            <a:off x="3965571" y="1106471"/>
            <a:ext cx="214314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 rot="10800000">
            <a:off x="4286248" y="4000504"/>
            <a:ext cx="285752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Прямоугольник 57"/>
          <p:cNvSpPr/>
          <p:nvPr/>
        </p:nvSpPr>
        <p:spPr>
          <a:xfrm>
            <a:off x="5072066" y="5286388"/>
            <a:ext cx="16081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b="1" dirty="0" smtClean="0">
                <a:latin typeface="Century Schoolbook" pitchFamily="18" charset="0"/>
                <a:cs typeface="Times New Roman" pitchFamily="18" charset="0"/>
              </a:rPr>
              <a:t>QUESTIONS</a:t>
            </a:r>
            <a:r>
              <a:rPr lang="ru-RU" b="1" dirty="0" smtClean="0">
                <a:latin typeface="Century Schoolbook" pitchFamily="18" charset="0"/>
                <a:cs typeface="Times New Roman" pitchFamily="18" charset="0"/>
              </a:rPr>
              <a:t>:</a:t>
            </a:r>
            <a:endParaRPr lang="ru-RU" dirty="0">
              <a:latin typeface="Century Schoolbook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3143240" y="6000768"/>
            <a:ext cx="357190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2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3643306" y="6000768"/>
            <a:ext cx="357190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3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4143372" y="6000768"/>
            <a:ext cx="357190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4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4643438" y="6000768"/>
            <a:ext cx="357190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5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5143504" y="6000768"/>
            <a:ext cx="357190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6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5643570" y="6000768"/>
            <a:ext cx="357190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7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6143636" y="6000768"/>
            <a:ext cx="357190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8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6643702" y="6000768"/>
            <a:ext cx="357190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9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7143768" y="6000768"/>
            <a:ext cx="357190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rgbClr val="FF0000"/>
                </a:solidFill>
              </a:rPr>
              <a:t>10</a:t>
            </a:r>
            <a:endParaRPr lang="ru-RU" sz="1300" dirty="0">
              <a:solidFill>
                <a:srgbClr val="FF0000"/>
              </a:solidFill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7643834" y="6000768"/>
            <a:ext cx="357190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rgbClr val="FF0000"/>
                </a:solidFill>
              </a:rPr>
              <a:t>11</a:t>
            </a:r>
            <a:endParaRPr lang="ru-RU" sz="1300" dirty="0">
              <a:solidFill>
                <a:srgbClr val="FF0000"/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8143900" y="6000768"/>
            <a:ext cx="357190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rgbClr val="FF0000"/>
                </a:solidFill>
              </a:rPr>
              <a:t>12</a:t>
            </a:r>
            <a:endParaRPr lang="ru-RU" sz="1300" dirty="0">
              <a:solidFill>
                <a:srgbClr val="FF0000"/>
              </a:solidFill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8643966" y="6000768"/>
            <a:ext cx="357190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solidFill>
                  <a:srgbClr val="FF0000"/>
                </a:solidFill>
              </a:rPr>
              <a:t>13</a:t>
            </a:r>
            <a:endParaRPr lang="ru-RU" sz="13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Documents and Settings\тимур\Мои документы\картинки\kartinki\WMF6\FDDNK060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43636" y="2000240"/>
            <a:ext cx="1700714" cy="1512000"/>
          </a:xfrm>
          <a:prstGeom prst="rect">
            <a:avLst/>
          </a:prstGeom>
          <a:noFill/>
        </p:spPr>
      </p:pic>
      <p:pic>
        <p:nvPicPr>
          <p:cNvPr id="1028" name="Picture 4" descr="C:\Documents and Settings\тимур\Мои документы\картинки\kartinki\WMF5\CTANI019.WMF"/>
          <p:cNvPicPr>
            <a:picLocks noChangeAspect="1" noChangeArrowheads="1"/>
          </p:cNvPicPr>
          <p:nvPr/>
        </p:nvPicPr>
        <p:blipFill>
          <a:blip r:embed="rId3"/>
          <a:srcRect r="50687" b="29010"/>
          <a:stretch>
            <a:fillRect/>
          </a:stretch>
        </p:blipFill>
        <p:spPr bwMode="auto">
          <a:xfrm>
            <a:off x="6286512" y="2143116"/>
            <a:ext cx="1571636" cy="1428760"/>
          </a:xfrm>
          <a:prstGeom prst="round2DiagRect">
            <a:avLst/>
          </a:prstGeom>
          <a:noFill/>
        </p:spPr>
      </p:pic>
      <p:pic>
        <p:nvPicPr>
          <p:cNvPr id="1029" name="Picture 5" descr="C:\Documents and Settings\тимур\Мои документы\картинки\kartinki\WMF5\FDDNK001.WM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388" y="1142984"/>
            <a:ext cx="1866425" cy="2772000"/>
          </a:xfrm>
          <a:prstGeom prst="rect">
            <a:avLst/>
          </a:prstGeom>
          <a:noFill/>
        </p:spPr>
      </p:pic>
      <p:pic>
        <p:nvPicPr>
          <p:cNvPr id="1030" name="Picture 6" descr="C:\Documents and Settings\тимур\Мои документы\картинки\kartinki\WMF5\FDDNK131.WM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29322" y="2071678"/>
            <a:ext cx="2591896" cy="1368000"/>
          </a:xfrm>
          <a:prstGeom prst="rect">
            <a:avLst/>
          </a:prstGeom>
          <a:noFill/>
        </p:spPr>
      </p:pic>
      <p:pic>
        <p:nvPicPr>
          <p:cNvPr id="1031" name="Picture 7" descr="C:\Documents and Settings\тимур\Мои документы\картинки\kartinki\WMF40\BREAD.WM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43636" y="2214554"/>
            <a:ext cx="2166473" cy="1656000"/>
          </a:xfrm>
          <a:prstGeom prst="rect">
            <a:avLst/>
          </a:prstGeom>
          <a:noFill/>
        </p:spPr>
      </p:pic>
      <p:pic>
        <p:nvPicPr>
          <p:cNvPr id="1032" name="Picture 8" descr="C:\Documents and Settings\тимур\Мои документы\картинки\kartinki\WMF42\MILK.WM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15140" y="1857364"/>
            <a:ext cx="946594" cy="2052000"/>
          </a:xfrm>
          <a:prstGeom prst="rect">
            <a:avLst/>
          </a:prstGeom>
          <a:noFill/>
        </p:spPr>
      </p:pic>
      <p:pic>
        <p:nvPicPr>
          <p:cNvPr id="1036" name="Picture 12" descr="C:\Documents and Settings\тимур\Мои документы\картинки\kartinki\WMF38\FISHPLTR.WM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15008" y="2214554"/>
            <a:ext cx="2580581" cy="1080000"/>
          </a:xfrm>
          <a:prstGeom prst="rect">
            <a:avLst/>
          </a:prstGeom>
          <a:noFill/>
        </p:spPr>
      </p:pic>
      <p:pic>
        <p:nvPicPr>
          <p:cNvPr id="2" name="Picture 2" descr="C:\Documents and Settings\тимур\Мои документы\картинки\kartinki\WMF41\CNDYHRT1.WMF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072198" y="2143116"/>
            <a:ext cx="1922463" cy="1571625"/>
          </a:xfrm>
          <a:prstGeom prst="rect">
            <a:avLst/>
          </a:prstGeom>
          <a:noFill/>
        </p:spPr>
      </p:pic>
      <p:pic>
        <p:nvPicPr>
          <p:cNvPr id="31" name="Picture 4" descr="C:\Documents and Settings\тимур\Мои документы\картинки\kartinki\WMF31\DOM212.WMF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072198" y="1857364"/>
            <a:ext cx="2112008" cy="1620000"/>
          </a:xfrm>
          <a:prstGeom prst="rect">
            <a:avLst/>
          </a:prstGeom>
          <a:noFill/>
        </p:spPr>
      </p:pic>
      <p:pic>
        <p:nvPicPr>
          <p:cNvPr id="35" name="Picture 6" descr="C:\Documents and Settings\тимур\Мои документы\картинки\kartinki\WMF9\CUP_01.WMF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143636" y="2214554"/>
            <a:ext cx="2118638" cy="1260000"/>
          </a:xfrm>
          <a:prstGeom prst="rect">
            <a:avLst/>
          </a:prstGeom>
          <a:noFill/>
        </p:spPr>
      </p:pic>
      <p:pic>
        <p:nvPicPr>
          <p:cNvPr id="37" name="Picture 7" descr="C:\Documents and Settings\тимур\Мои документы\картинки\kartinki\WMF8\DAIRY.WMF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CC00"/>
              </a:clrFrom>
              <a:clrTo>
                <a:srgbClr val="FFCC00">
                  <a:alpha val="0"/>
                </a:srgbClr>
              </a:clrTo>
            </a:clrChange>
          </a:blip>
          <a:srcRect l="23968" t="72938" r="24147" b="4764"/>
          <a:stretch>
            <a:fillRect/>
          </a:stretch>
        </p:blipFill>
        <p:spPr bwMode="auto">
          <a:xfrm>
            <a:off x="5500694" y="2500306"/>
            <a:ext cx="2988502" cy="828000"/>
          </a:xfrm>
          <a:prstGeom prst="snip2SameRect">
            <a:avLst/>
          </a:prstGeom>
          <a:noFill/>
        </p:spPr>
      </p:pic>
      <p:pic>
        <p:nvPicPr>
          <p:cNvPr id="33" name="Picture 2" descr="G:\Мёд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857884" y="1857364"/>
            <a:ext cx="2400000" cy="1800000"/>
          </a:xfrm>
          <a:prstGeom prst="rect">
            <a:avLst/>
          </a:prstGeom>
          <a:noFill/>
        </p:spPr>
      </p:pic>
      <p:pic>
        <p:nvPicPr>
          <p:cNvPr id="1027" name="Picture 3" descr="G:\wurst1.gif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2198" y="2071678"/>
            <a:ext cx="2193053" cy="1800000"/>
          </a:xfrm>
          <a:prstGeom prst="rect">
            <a:avLst/>
          </a:prstGeom>
          <a:noFill/>
        </p:spPr>
      </p:pic>
      <p:sp>
        <p:nvSpPr>
          <p:cNvPr id="74" name="Управляющая кнопка: настраиваемая 73">
            <a:hlinkClick r:id="rId15" action="ppaction://hlinksldjump" highlightClick="1"/>
          </p:cNvPr>
          <p:cNvSpPr/>
          <p:nvPr/>
        </p:nvSpPr>
        <p:spPr>
          <a:xfrm>
            <a:off x="7786710" y="285728"/>
            <a:ext cx="1143008" cy="285752"/>
          </a:xfrm>
          <a:prstGeom prst="actionButtonBlank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tabLst>
                <a:tab pos="2333625" algn="l"/>
              </a:tabLst>
            </a:pPr>
            <a:r>
              <a:rPr lang="en-US" sz="1600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</a:rPr>
              <a:t>contents</a:t>
            </a:r>
            <a:endParaRPr lang="en-US" sz="1600" dirty="0" smtClean="0">
              <a:solidFill>
                <a:srgbClr val="C00000"/>
              </a:solidFill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4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5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64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5" fill="hold">
                      <p:stCondLst>
                        <p:cond delay="0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208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9" fill="hold">
                      <p:stCondLst>
                        <p:cond delay="0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221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2" fill="hold">
                      <p:stCondLst>
                        <p:cond delay="0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0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23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3" fill="hold">
                      <p:stCondLst>
                        <p:cond delay="0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4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Прямоугольник 49"/>
          <p:cNvSpPr/>
          <p:nvPr/>
        </p:nvSpPr>
        <p:spPr>
          <a:xfrm>
            <a:off x="3357554" y="6143644"/>
            <a:ext cx="50006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tabLst>
                <a:tab pos="1104900" algn="l"/>
              </a:tabLst>
            </a:pP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2</a:t>
            </a:r>
            <a:endParaRPr lang="en-US" b="1" dirty="0" smtClean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2714612" y="6143644"/>
            <a:ext cx="50006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tabLst>
                <a:tab pos="1104900" algn="l"/>
              </a:tabLst>
            </a:pPr>
            <a:r>
              <a:rPr lang="en-US" b="1" dirty="0" smtClean="0">
                <a:solidFill>
                  <a:srgbClr val="C00000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1</a:t>
            </a:r>
            <a:endParaRPr lang="en-US" sz="2800" b="1" dirty="0" smtClean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8229600" cy="571480"/>
          </a:xfrm>
        </p:spPr>
        <p:txBody>
          <a:bodyPr>
            <a:normAutofit fontScale="90000"/>
          </a:bodyPr>
          <a:lstStyle/>
          <a:p>
            <a:r>
              <a:rPr lang="en-US" b="1" i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Bookman Old Style" pitchFamily="18" charset="0"/>
              </a:rPr>
              <a:t>FAMILY</a:t>
            </a:r>
            <a:endParaRPr lang="ru-RU" b="1" i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Bookman Old Style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785786" y="1500174"/>
          <a:ext cx="4511443" cy="4064001"/>
        </p:xfrm>
        <a:graphic>
          <a:graphicData uri="http://schemas.openxmlformats.org/drawingml/2006/table">
            <a:tbl>
              <a:tblPr/>
              <a:tblGrid>
                <a:gridCol w="501087"/>
                <a:gridCol w="501087"/>
                <a:gridCol w="501087"/>
                <a:gridCol w="501087"/>
                <a:gridCol w="501087"/>
                <a:gridCol w="501502"/>
                <a:gridCol w="501502"/>
                <a:gridCol w="501502"/>
                <a:gridCol w="501502"/>
              </a:tblGrid>
              <a:tr h="49360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4911" marR="44911" marT="0" marB="0">
                    <a:lnL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4911" marR="44911" marT="0" marB="0">
                    <a:lnL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4911" marR="44911" marT="0" marB="0">
                    <a:lnL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4911" marR="44911" marT="0" marB="0">
                    <a:lnL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4911" marR="44911" marT="0" marB="0">
                    <a:lnL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4911" marR="44911" marT="0" marB="0">
                    <a:lnL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4911" marR="44911" marT="0" marB="0">
                    <a:lnL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52395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4911" marR="44911" marT="0" marB="0">
                    <a:lnL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4911" marR="44911" marT="0" marB="0">
                    <a:lnL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4911" marR="44911" marT="0" marB="0">
                    <a:lnL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4911" marR="44911" marT="0" marB="0">
                    <a:lnL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4911" marR="44911" marT="0" marB="0">
                    <a:lnL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4911" marR="44911" marT="0" marB="0">
                    <a:lnL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4911" marR="44911" marT="0" marB="0">
                    <a:lnL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4911" marR="44911" marT="0" marB="0">
                    <a:lnL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4911" marR="44911" marT="0" marB="0">
                    <a:lnL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53019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4911" marR="44911" marT="0" marB="0">
                    <a:lnL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4911" marR="44911" marT="0" marB="0">
                    <a:lnL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4911" marR="44911" marT="0" marB="0">
                    <a:lnL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52562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52728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 rowSpan="2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4911" marR="44911" marT="0" marB="0">
                    <a:lnL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52686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</a:tr>
              <a:tr h="46740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6906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100000" t="100000"/>
                      </a:path>
                      <a:tileRect r="-100000" b="-10000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785786" y="1500174"/>
          <a:ext cx="3006937" cy="493602"/>
        </p:xfrm>
        <a:graphic>
          <a:graphicData uri="http://schemas.openxmlformats.org/drawingml/2006/table">
            <a:tbl>
              <a:tblPr/>
              <a:tblGrid>
                <a:gridCol w="501087"/>
                <a:gridCol w="501087"/>
                <a:gridCol w="501087"/>
                <a:gridCol w="501087"/>
                <a:gridCol w="501087"/>
                <a:gridCol w="501502"/>
              </a:tblGrid>
              <a:tr h="49360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M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E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R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285852" y="2000240"/>
          <a:ext cx="3500465" cy="500066"/>
        </p:xfrm>
        <a:graphic>
          <a:graphicData uri="http://schemas.openxmlformats.org/drawingml/2006/table">
            <a:tbl>
              <a:tblPr/>
              <a:tblGrid>
                <a:gridCol w="499889"/>
                <a:gridCol w="499889"/>
                <a:gridCol w="499889"/>
                <a:gridCol w="499889"/>
                <a:gridCol w="500303"/>
                <a:gridCol w="500303"/>
                <a:gridCol w="500303"/>
              </a:tblGrid>
              <a:tr h="500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B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R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 smtClean="0">
                        <a:solidFill>
                          <a:srgbClr val="000099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E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000099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R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4786314" y="1500174"/>
          <a:ext cx="501502" cy="3127530"/>
        </p:xfrm>
        <a:graphic>
          <a:graphicData uri="http://schemas.openxmlformats.org/drawingml/2006/table">
            <a:tbl>
              <a:tblPr/>
              <a:tblGrid>
                <a:gridCol w="501502"/>
              </a:tblGrid>
              <a:tr h="4936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F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5239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5301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525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5272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E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526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R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286116" y="2500306"/>
          <a:ext cx="1504506" cy="571504"/>
        </p:xfrm>
        <a:graphic>
          <a:graphicData uri="http://schemas.openxmlformats.org/drawingml/2006/table">
            <a:tbl>
              <a:tblPr/>
              <a:tblGrid>
                <a:gridCol w="501502"/>
                <a:gridCol w="501502"/>
                <a:gridCol w="501502"/>
              </a:tblGrid>
              <a:tr h="5715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U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1285852" y="3071810"/>
          <a:ext cx="3508854" cy="525621"/>
        </p:xfrm>
        <a:graphic>
          <a:graphicData uri="http://schemas.openxmlformats.org/drawingml/2006/table">
            <a:tbl>
              <a:tblPr/>
              <a:tblGrid>
                <a:gridCol w="501087"/>
                <a:gridCol w="501087"/>
                <a:gridCol w="501087"/>
                <a:gridCol w="501087"/>
                <a:gridCol w="501502"/>
                <a:gridCol w="501502"/>
                <a:gridCol w="501502"/>
              </a:tblGrid>
              <a:tr h="525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U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G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70230" algn="l"/>
                        </a:tabLs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H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58165" algn="l"/>
                        </a:tabLs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E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000099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R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2786050" y="3571876"/>
          <a:ext cx="2005593" cy="527285"/>
        </p:xfrm>
        <a:graphic>
          <a:graphicData uri="http://schemas.openxmlformats.org/drawingml/2006/table">
            <a:tbl>
              <a:tblPr/>
              <a:tblGrid>
                <a:gridCol w="501087"/>
                <a:gridCol w="501502"/>
                <a:gridCol w="501502"/>
                <a:gridCol w="501502"/>
              </a:tblGrid>
              <a:tr h="5272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U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C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L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DBDB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2285984" y="4071942"/>
          <a:ext cx="501087" cy="994273"/>
        </p:xfrm>
        <a:graphic>
          <a:graphicData uri="http://schemas.openxmlformats.org/drawingml/2006/table">
            <a:tbl>
              <a:tblPr/>
              <a:tblGrid>
                <a:gridCol w="501087"/>
              </a:tblGrid>
              <a:tr h="52686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</a:tr>
              <a:tr h="46740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200" b="1" dirty="0">
                        <a:solidFill>
                          <a:srgbClr val="000099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O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285984" y="4071942"/>
          <a:ext cx="2500332" cy="571505"/>
        </p:xfrm>
        <a:graphic>
          <a:graphicData uri="http://schemas.openxmlformats.org/drawingml/2006/table">
            <a:tbl>
              <a:tblPr/>
              <a:tblGrid>
                <a:gridCol w="499818"/>
                <a:gridCol w="499818"/>
                <a:gridCol w="500232"/>
                <a:gridCol w="500232"/>
                <a:gridCol w="500232"/>
              </a:tblGrid>
              <a:tr h="5715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I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S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T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E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DFEC"/>
                    </a:solidFill>
                  </a:tcPr>
                </a:tc>
              </a:tr>
            </a:tbl>
          </a:graphicData>
        </a:graphic>
      </p:graphicFrame>
      <p:pic>
        <p:nvPicPr>
          <p:cNvPr id="1025" name="Picture 1" descr="F:\Мам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8" y="2071678"/>
            <a:ext cx="1800000" cy="1800000"/>
          </a:xfrm>
          <a:prstGeom prst="rect">
            <a:avLst/>
          </a:prstGeom>
          <a:noFill/>
        </p:spPr>
      </p:pic>
      <p:pic>
        <p:nvPicPr>
          <p:cNvPr id="1026" name="Picture 2" descr="F:\Брат2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388" y="2000240"/>
            <a:ext cx="1828800" cy="1828800"/>
          </a:xfrm>
          <a:prstGeom prst="rect">
            <a:avLst/>
          </a:prstGeom>
          <a:noFill/>
        </p:spPr>
      </p:pic>
      <p:pic>
        <p:nvPicPr>
          <p:cNvPr id="1027" name="Picture 3" descr="F:\Дочь2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388" y="2071678"/>
            <a:ext cx="1828800" cy="1828800"/>
          </a:xfrm>
          <a:prstGeom prst="rect">
            <a:avLst/>
          </a:prstGeom>
          <a:noFill/>
        </p:spPr>
      </p:pic>
      <p:pic>
        <p:nvPicPr>
          <p:cNvPr id="3" name="Picture 2" descr="F:\Папа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6512" y="2071678"/>
            <a:ext cx="1980000" cy="1980000"/>
          </a:xfrm>
          <a:prstGeom prst="rect">
            <a:avLst/>
          </a:prstGeom>
          <a:noFill/>
        </p:spPr>
      </p:pic>
      <p:pic>
        <p:nvPicPr>
          <p:cNvPr id="4" name="Picture 3" descr="F:\Тётя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00826" y="2071678"/>
            <a:ext cx="1828800" cy="1828800"/>
          </a:xfrm>
          <a:prstGeom prst="rect">
            <a:avLst/>
          </a:prstGeom>
          <a:noFill/>
        </p:spPr>
      </p:pic>
      <p:pic>
        <p:nvPicPr>
          <p:cNvPr id="1028" name="Picture 4" descr="F:\Дочь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388" y="2071678"/>
            <a:ext cx="1828800" cy="1828800"/>
          </a:xfrm>
          <a:prstGeom prst="rect">
            <a:avLst/>
          </a:prstGeom>
          <a:noFill/>
        </p:spPr>
      </p:pic>
      <p:pic>
        <p:nvPicPr>
          <p:cNvPr id="1029" name="Picture 5" descr="F:\Дядя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2000240"/>
            <a:ext cx="1980000" cy="1980000"/>
          </a:xfrm>
          <a:prstGeom prst="rect">
            <a:avLst/>
          </a:prstGeom>
          <a:noFill/>
        </p:spPr>
      </p:pic>
      <p:pic>
        <p:nvPicPr>
          <p:cNvPr id="1030" name="Picture 6" descr="F:\Сын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2264" y="2143116"/>
            <a:ext cx="1908000" cy="1908000"/>
          </a:xfrm>
          <a:prstGeom prst="rect">
            <a:avLst/>
          </a:prstGeom>
          <a:noFill/>
        </p:spPr>
      </p:pic>
      <p:pic>
        <p:nvPicPr>
          <p:cNvPr id="1032" name="Picture 8" descr="F:\бабушка.JPG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6512" y="2000240"/>
            <a:ext cx="2160000" cy="2160000"/>
          </a:xfrm>
          <a:prstGeom prst="rect">
            <a:avLst/>
          </a:prstGeom>
          <a:noFill/>
        </p:spPr>
      </p:pic>
      <p:sp>
        <p:nvSpPr>
          <p:cNvPr id="24" name="Прямоугольник 23"/>
          <p:cNvSpPr/>
          <p:nvPr/>
        </p:nvSpPr>
        <p:spPr>
          <a:xfrm>
            <a:off x="0" y="1500174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</a:pPr>
            <a:r>
              <a:rPr lang="en-US" b="1" dirty="0" smtClean="0">
                <a:solidFill>
                  <a:srgbClr val="C00000"/>
                </a:solidFill>
                <a:latin typeface="Bookman Old Style" pitchFamily="18" charset="0"/>
                <a:ea typeface="Calibri" pitchFamily="34" charset="0"/>
                <a:cs typeface="Times New Roman" pitchFamily="18" charset="0"/>
              </a:rPr>
              <a:t>1</a:t>
            </a:r>
            <a:endParaRPr lang="en-US" sz="2800" b="1" dirty="0" smtClean="0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1033" name="Picture 9" descr="F:\Дедушка.JPG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DFF"/>
              </a:clrFrom>
              <a:clrTo>
                <a:srgbClr val="FFFD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5074" y="1928802"/>
            <a:ext cx="2304000" cy="2304000"/>
          </a:xfrm>
          <a:prstGeom prst="rect">
            <a:avLst/>
          </a:prstGeom>
          <a:noFill/>
        </p:spPr>
      </p:pic>
      <p:sp>
        <p:nvSpPr>
          <p:cNvPr id="25" name="Прямоугольник 24"/>
          <p:cNvSpPr/>
          <p:nvPr/>
        </p:nvSpPr>
        <p:spPr>
          <a:xfrm>
            <a:off x="0" y="2000240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</a:pPr>
            <a:r>
              <a:rPr lang="en-US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2</a:t>
            </a:r>
            <a:endParaRPr lang="en-US" sz="2800" b="1" dirty="0" smtClean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786314" y="785794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</a:pPr>
            <a:r>
              <a:rPr lang="en-US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3</a:t>
            </a:r>
            <a:endParaRPr lang="en-US" sz="2800" b="1" dirty="0" smtClean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285984" y="2571744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</a:pPr>
            <a:r>
              <a:rPr lang="en-US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4</a:t>
            </a:r>
            <a:endParaRPr lang="en-US" sz="2800" b="1" dirty="0" smtClean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0" y="3071810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</a:pPr>
            <a:r>
              <a:rPr lang="en-US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5</a:t>
            </a:r>
            <a:endParaRPr lang="en-US" sz="2800" b="1" dirty="0" smtClean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285852" y="3643314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</a:pPr>
            <a:r>
              <a:rPr lang="en-US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6</a:t>
            </a:r>
            <a:endParaRPr lang="en-US" sz="2800" b="1" dirty="0" smtClean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285852" y="4143380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</a:pPr>
            <a:r>
              <a:rPr lang="en-US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7</a:t>
            </a:r>
            <a:endParaRPr lang="en-US" sz="2800" b="1" dirty="0" smtClean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0" y="5072074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</a:pPr>
            <a:r>
              <a:rPr lang="en-US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8</a:t>
            </a:r>
            <a:endParaRPr lang="en-US" sz="2800" b="1" dirty="0" smtClean="0">
              <a:solidFill>
                <a:srgbClr val="C00000"/>
              </a:solidFill>
              <a:latin typeface="Bookman Old Style" pitchFamily="18" charset="0"/>
            </a:endParaRPr>
          </a:p>
        </p:txBody>
      </p:sp>
      <p:cxnSp>
        <p:nvCxnSpPr>
          <p:cNvPr id="40" name="Прямая со стрелкой 39"/>
          <p:cNvCxnSpPr/>
          <p:nvPr/>
        </p:nvCxnSpPr>
        <p:spPr>
          <a:xfrm>
            <a:off x="428596" y="1714488"/>
            <a:ext cx="357190" cy="1588"/>
          </a:xfrm>
          <a:prstGeom prst="straightConnector1">
            <a:avLst/>
          </a:prstGeom>
          <a:ln w="28575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/>
          <p:cNvCxnSpPr/>
          <p:nvPr/>
        </p:nvCxnSpPr>
        <p:spPr>
          <a:xfrm>
            <a:off x="428596" y="2428868"/>
            <a:ext cx="1000132" cy="1588"/>
          </a:xfrm>
          <a:prstGeom prst="straightConnector1">
            <a:avLst/>
          </a:prstGeom>
          <a:ln w="28575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428596" y="3286124"/>
            <a:ext cx="357190" cy="1588"/>
          </a:xfrm>
          <a:prstGeom prst="straightConnector1">
            <a:avLst/>
          </a:prstGeom>
          <a:ln w="28575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 flipV="1">
            <a:off x="428596" y="5286388"/>
            <a:ext cx="347666" cy="0"/>
          </a:xfrm>
          <a:prstGeom prst="straightConnector1">
            <a:avLst/>
          </a:prstGeom>
          <a:ln w="28575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 rot="5400000">
            <a:off x="4965703" y="1392223"/>
            <a:ext cx="214314" cy="1588"/>
          </a:xfrm>
          <a:prstGeom prst="straightConnector1">
            <a:avLst/>
          </a:prstGeom>
          <a:ln w="28575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2786050" y="2786058"/>
            <a:ext cx="500066" cy="1588"/>
          </a:xfrm>
          <a:prstGeom prst="straightConnector1">
            <a:avLst/>
          </a:prstGeom>
          <a:ln w="28575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 стрелкой 53"/>
          <p:cNvCxnSpPr/>
          <p:nvPr/>
        </p:nvCxnSpPr>
        <p:spPr>
          <a:xfrm>
            <a:off x="1785918" y="3857628"/>
            <a:ext cx="1143008" cy="1588"/>
          </a:xfrm>
          <a:prstGeom prst="straightConnector1">
            <a:avLst/>
          </a:prstGeom>
          <a:ln w="28575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/>
          <p:nvPr/>
        </p:nvCxnSpPr>
        <p:spPr>
          <a:xfrm rot="5400000">
            <a:off x="2215340" y="4214024"/>
            <a:ext cx="285752" cy="1588"/>
          </a:xfrm>
          <a:prstGeom prst="straightConnector1">
            <a:avLst/>
          </a:prstGeom>
          <a:ln w="28575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 стрелкой 55"/>
          <p:cNvCxnSpPr/>
          <p:nvPr/>
        </p:nvCxnSpPr>
        <p:spPr>
          <a:xfrm>
            <a:off x="1714480" y="4357694"/>
            <a:ext cx="571504" cy="1588"/>
          </a:xfrm>
          <a:prstGeom prst="straightConnector1">
            <a:avLst/>
          </a:prstGeom>
          <a:ln w="28575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Прямоугольник 58"/>
          <p:cNvSpPr/>
          <p:nvPr/>
        </p:nvSpPr>
        <p:spPr>
          <a:xfrm>
            <a:off x="785786" y="5857892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</a:pPr>
            <a:r>
              <a:rPr lang="en-US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10</a:t>
            </a:r>
            <a:endParaRPr lang="en-US" sz="2800" b="1" dirty="0" smtClean="0">
              <a:solidFill>
                <a:srgbClr val="C00000"/>
              </a:solidFill>
              <a:latin typeface="Bookman Old Style" pitchFamily="18" charset="0"/>
            </a:endParaRPr>
          </a:p>
        </p:txBody>
      </p:sp>
      <p:cxnSp>
        <p:nvCxnSpPr>
          <p:cNvPr id="60" name="Прямая со стрелкой 59"/>
          <p:cNvCxnSpPr/>
          <p:nvPr/>
        </p:nvCxnSpPr>
        <p:spPr>
          <a:xfrm rot="16200000" flipV="1">
            <a:off x="858018" y="5714222"/>
            <a:ext cx="285752" cy="1588"/>
          </a:xfrm>
          <a:prstGeom prst="straightConnector1">
            <a:avLst/>
          </a:prstGeom>
          <a:ln w="28575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4" name="Таблица 63"/>
          <p:cNvGraphicFramePr>
            <a:graphicFrameLocks noGrp="1"/>
          </p:cNvGraphicFramePr>
          <p:nvPr/>
        </p:nvGraphicFramePr>
        <p:xfrm>
          <a:off x="785786" y="2000240"/>
          <a:ext cx="501087" cy="3542402"/>
        </p:xfrm>
        <a:graphic>
          <a:graphicData uri="http://schemas.openxmlformats.org/drawingml/2006/table">
            <a:tbl>
              <a:tblPr/>
              <a:tblGrid>
                <a:gridCol w="501087"/>
              </a:tblGrid>
              <a:tr h="52395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D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  <a:tr h="5301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3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  <a:tr h="5256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93725" algn="l"/>
                        </a:tabLs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D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  <a:tr h="5272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  <a:tr h="5268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5790" algn="l"/>
                        </a:tabLs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  <a:tr h="4379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R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  <a:tr h="470568">
                <a:tc>
                  <a:txBody>
                    <a:bodyPr/>
                    <a:lstStyle/>
                    <a:p>
                      <a:endParaRPr lang="ru-RU" b="1" dirty="0">
                        <a:solidFill>
                          <a:srgbClr val="000099"/>
                        </a:solidFill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785786" y="5072074"/>
          <a:ext cx="3006937" cy="469067"/>
        </p:xfrm>
        <a:graphic>
          <a:graphicData uri="http://schemas.openxmlformats.org/drawingml/2006/table">
            <a:tbl>
              <a:tblPr/>
              <a:tblGrid>
                <a:gridCol w="501087"/>
                <a:gridCol w="501087"/>
                <a:gridCol w="501087"/>
                <a:gridCol w="501087"/>
                <a:gridCol w="501087"/>
                <a:gridCol w="501502"/>
              </a:tblGrid>
              <a:tr h="4690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558165" algn="l"/>
                        </a:tabLs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G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R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A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N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b="1" dirty="0">
                          <a:solidFill>
                            <a:srgbClr val="000099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Y</a:t>
                      </a:r>
                      <a:endParaRPr lang="ru-RU" sz="700" b="1" dirty="0">
                        <a:solidFill>
                          <a:srgbClr val="000099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911" marR="44911" marT="0" marB="0">
                    <a:lnL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46" name="Прямоугольник 45"/>
          <p:cNvSpPr/>
          <p:nvPr/>
        </p:nvSpPr>
        <p:spPr>
          <a:xfrm>
            <a:off x="5000628" y="5643578"/>
            <a:ext cx="16081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/>
            <a:r>
              <a:rPr lang="en-US" b="1" dirty="0" smtClean="0">
                <a:latin typeface="Century Schoolbook" pitchFamily="18" charset="0"/>
                <a:cs typeface="Times New Roman" pitchFamily="18" charset="0"/>
              </a:rPr>
              <a:t>QUESTIONS</a:t>
            </a:r>
            <a:r>
              <a:rPr lang="ru-RU" b="1" dirty="0" smtClean="0">
                <a:latin typeface="Century Schoolbook" pitchFamily="18" charset="0"/>
                <a:cs typeface="Times New Roman" pitchFamily="18" charset="0"/>
              </a:rPr>
              <a:t>:</a:t>
            </a:r>
            <a:endParaRPr lang="ru-RU" dirty="0">
              <a:latin typeface="Century Schoolbook" pitchFamily="18" charset="0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4000496" y="6143644"/>
            <a:ext cx="50006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tabLst>
                <a:tab pos="1104900" algn="l"/>
              </a:tabLst>
            </a:pP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3</a:t>
            </a:r>
            <a:endParaRPr lang="en-US" b="1" dirty="0" smtClean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4643438" y="6143644"/>
            <a:ext cx="50006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tabLst>
                <a:tab pos="1104900" algn="l"/>
              </a:tabLst>
            </a:pP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4</a:t>
            </a:r>
            <a:endParaRPr lang="en-US" b="1" dirty="0" smtClean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5286380" y="6143644"/>
            <a:ext cx="50006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tabLst>
                <a:tab pos="1104900" algn="l"/>
              </a:tabLst>
            </a:pP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5</a:t>
            </a:r>
            <a:endParaRPr lang="en-US" b="1" dirty="0" smtClean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8501090" y="6143644"/>
            <a:ext cx="50006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tabLst>
                <a:tab pos="1104900" algn="l"/>
              </a:tabLst>
            </a:pP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10</a:t>
            </a:r>
            <a:endParaRPr lang="en-US" b="1" dirty="0" smtClean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7858148" y="6143644"/>
            <a:ext cx="50006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tabLst>
                <a:tab pos="1104900" algn="l"/>
              </a:tabLst>
            </a:pP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9</a:t>
            </a:r>
            <a:endParaRPr lang="en-US" b="1" dirty="0" smtClean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7215206" y="6143644"/>
            <a:ext cx="50006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tabLst>
                <a:tab pos="1104900" algn="l"/>
              </a:tabLst>
            </a:pP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8</a:t>
            </a:r>
            <a:endParaRPr lang="en-US" b="1" dirty="0" smtClean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6572264" y="6143644"/>
            <a:ext cx="50006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tabLst>
                <a:tab pos="1104900" algn="l"/>
              </a:tabLst>
            </a:pP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7</a:t>
            </a:r>
            <a:endParaRPr lang="en-US" b="1" dirty="0" smtClean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5929322" y="6143644"/>
            <a:ext cx="500066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tabLst>
                <a:tab pos="1104900" algn="l"/>
              </a:tabLst>
            </a:pPr>
            <a:r>
              <a:rPr lang="ru-RU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6</a:t>
            </a:r>
            <a:endParaRPr lang="en-US" b="1" dirty="0" smtClean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66" name="Управляющая кнопка: настраиваемая 65">
            <a:hlinkClick r:id="rId12" action="ppaction://hlinksldjump" highlightClick="1"/>
          </p:cNvPr>
          <p:cNvSpPr/>
          <p:nvPr/>
        </p:nvSpPr>
        <p:spPr>
          <a:xfrm>
            <a:off x="7786710" y="285728"/>
            <a:ext cx="1143008" cy="285752"/>
          </a:xfrm>
          <a:prstGeom prst="actionButtonBlank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rgbClr val="FF99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tabLst>
                <a:tab pos="2333625" algn="l"/>
              </a:tabLst>
            </a:pPr>
            <a:r>
              <a:rPr lang="en-US" sz="1600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</a:rPr>
              <a:t>contents</a:t>
            </a:r>
            <a:endParaRPr lang="en-US" sz="1600" dirty="0" smtClean="0">
              <a:solidFill>
                <a:srgbClr val="C00000"/>
              </a:solidFill>
              <a:latin typeface="Arial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285984" y="3571876"/>
            <a:ext cx="500066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1104900" algn="l"/>
              </a:tabLst>
            </a:pPr>
            <a:r>
              <a:rPr lang="en-US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9</a:t>
            </a:r>
            <a:endParaRPr lang="en-US" sz="2800" b="1" dirty="0" smtClean="0">
              <a:solidFill>
                <a:srgbClr val="C0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6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59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0" fill="hold">
                      <p:stCondLst>
                        <p:cond delay="0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8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0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2488</TotalTime>
  <Words>559</Words>
  <Application>Microsoft Office PowerPoint</Application>
  <PresentationFormat>On-screen Show (4:3)</PresentationFormat>
  <Paragraphs>808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Тема Office</vt:lpstr>
      <vt:lpstr>Slide 1</vt:lpstr>
      <vt:lpstr>English Crossword Puzzles  Английские кроссворды</vt:lpstr>
      <vt:lpstr>CONTENTS</vt:lpstr>
      <vt:lpstr>Animals </vt:lpstr>
      <vt:lpstr>FRUITS</vt:lpstr>
      <vt:lpstr>VEGETABLES</vt:lpstr>
      <vt:lpstr>CLOTHES</vt:lpstr>
      <vt:lpstr>Slide 8</vt:lpstr>
      <vt:lpstr>FAMILY</vt:lpstr>
      <vt:lpstr>SCHOOL</vt:lpstr>
      <vt:lpstr>Slide 11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Создание анимированных кроссвордов</dc:title>
  <dc:creator>Римма Михайловна</dc:creator>
  <cp:lastModifiedBy>Educational Office</cp:lastModifiedBy>
  <cp:revision>264</cp:revision>
  <dcterms:created xsi:type="dcterms:W3CDTF">2010-04-13T11:37:58Z</dcterms:created>
  <dcterms:modified xsi:type="dcterms:W3CDTF">2011-06-24T05:01:24Z</dcterms:modified>
</cp:coreProperties>
</file>