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63646" y="264339"/>
            <a:ext cx="5478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Многогранная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математика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067" y="1901952"/>
            <a:ext cx="49834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математики люди бы жили в первобытном состоянии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3648456"/>
            <a:ext cx="2999232" cy="175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2546" y="153725"/>
            <a:ext cx="4700261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336" y="1488358"/>
            <a:ext cx="2807208" cy="24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дрей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608" y="4224900"/>
            <a:ext cx="3639312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ндрей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46" y="3936253"/>
            <a:ext cx="4828355" cy="27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360" y="1792224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Познавайте математику,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ведь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она так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многогранна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</a:t>
            </a: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087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110" y="153653"/>
            <a:ext cx="7457234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  деятельности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7274" y="1138301"/>
            <a:ext cx="271329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Текст слайда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66" y="1313104"/>
            <a:ext cx="6571987" cy="36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2491" y="311750"/>
            <a:ext cx="5902578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52" y="1142747"/>
            <a:ext cx="6409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Какие цели и задачи вы должны реализовать на занятии?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Что  вы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ожидаете от сегодняшней  встречи?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C:\Users\Андрей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2897073"/>
            <a:ext cx="3374708" cy="27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7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0864" y="1536192"/>
            <a:ext cx="544068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Р,  Д,  Т,  Ч,  П,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…</a:t>
            </a:r>
            <a:endParaRPr lang="ru-RU" sz="5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788" y="246949"/>
            <a:ext cx="757752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1.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Нестандартная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дрей\Desktop\ланда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46" y="3675888"/>
            <a:ext cx="3961790" cy="29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1410" y="3195042"/>
            <a:ext cx="29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Советский  физик  Ландау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8105937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2.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ринципиальная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ндрей\Desktop\кролики и клет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2" y="1821752"/>
            <a:ext cx="3932628" cy="48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10" y="1536191"/>
            <a:ext cx="2359152" cy="29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1756" y="4645152"/>
            <a:ext cx="4223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«Люди, усвоившие великие принципы математики, имеют на один орган чувств больше, чем простые смертные».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96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67004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Занимательная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9832" y="1553158"/>
            <a:ext cx="5904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Times New Roman"/>
              </a:rPr>
              <a:t>Недостаточно </a:t>
            </a:r>
            <a:r>
              <a:rPr lang="ru-RU" sz="2000" b="1" i="1" dirty="0">
                <a:latin typeface="Times New Roman"/>
                <a:ea typeface="Times New Roman"/>
              </a:rPr>
              <a:t>иметь хороший ум. Главное – его </a:t>
            </a:r>
            <a:r>
              <a:rPr lang="ru-RU" sz="2000" b="1" i="1" dirty="0" smtClean="0">
                <a:latin typeface="Times New Roman"/>
                <a:ea typeface="Times New Roman"/>
              </a:rPr>
              <a:t>использовать.                                         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Рене Декарт</a:t>
            </a:r>
            <a:endParaRPr lang="ru-RU" sz="2000" b="1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7" name="Picture 3" descr="C:\Users\Андрей\Desktop\генерал иденьщ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1" y="1553158"/>
            <a:ext cx="211353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9192" y="3030486"/>
            <a:ext cx="5824728" cy="34163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Задача</a:t>
            </a:r>
            <a:endParaRPr lang="ru-RU" sz="1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Генерал отправил денщика на рынок продать сапоги за 15 рублей. Денщик встретил двух одноногих инвалидов и продал каждому по сапогу за 7 рублей 50 копеек. Генерал, узнав об этом, заявил, что ветеранам нужно было продать сапоги дешевле. Он дал денщику 5 рублей и приказал вернуть инвалидам по 2 рубля 50 копеек. Денщик зашел по дороге в трактир, 3 рубля проиграл, а инвалидам вернул только по 1 рублю.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804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25281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4.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оэтическая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8" y="1553158"/>
            <a:ext cx="726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Нельзя быть настоящим математиком, 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не будучи немножко поэтом.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b="1" i="1" dirty="0">
                <a:latin typeface="Times New Roman"/>
                <a:ea typeface="Times New Roman"/>
              </a:rPr>
              <a:t>                                                                            </a:t>
            </a:r>
            <a:r>
              <a:rPr lang="ru-RU" b="1" i="1" dirty="0" smtClean="0">
                <a:latin typeface="Times New Roman"/>
                <a:ea typeface="Times New Roman"/>
              </a:rPr>
              <a:t>          Карл </a:t>
            </a:r>
            <a:r>
              <a:rPr lang="ru-RU" b="1" i="1" dirty="0">
                <a:latin typeface="Times New Roman"/>
                <a:ea typeface="Times New Roman"/>
              </a:rPr>
              <a:t>Вейерштрасс</a:t>
            </a:r>
            <a:endParaRPr lang="ru-RU" b="1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C:\Users\Андрей\Desktop\письмо татья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1700783"/>
            <a:ext cx="3958415" cy="31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простокваши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11" y="3429000"/>
            <a:ext cx="4158029" cy="31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дрей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2" y="4812098"/>
            <a:ext cx="3516681" cy="19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0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47832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5.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27" y="4085390"/>
            <a:ext cx="19050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дрей\Desktop\аб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" y="4210594"/>
            <a:ext cx="1900237" cy="26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дрей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79" y="1456816"/>
            <a:ext cx="4300621" cy="32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ндрей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28" y="1116637"/>
            <a:ext cx="2054368" cy="28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ндрей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0" y="1571771"/>
            <a:ext cx="1888371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Андрей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61" y="4210595"/>
            <a:ext cx="3310128" cy="24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1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40754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6.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дивительная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83" y="1794263"/>
            <a:ext cx="4666105" cy="44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8808" y="2642616"/>
            <a:ext cx="4910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Times New Roman"/>
                <a:ea typeface="Times New Roman"/>
              </a:rPr>
              <a:t>Она всех вечно удивляла, </a:t>
            </a:r>
            <a:endParaRPr lang="ru-RU" sz="4400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такая </a:t>
            </a:r>
            <a:r>
              <a:rPr lang="ru-RU" sz="4400" dirty="0">
                <a:solidFill>
                  <a:srgbClr val="00B050"/>
                </a:solidFill>
                <a:latin typeface="Times New Roman"/>
                <a:ea typeface="Times New Roman"/>
              </a:rPr>
              <a:t>уж она была! 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16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218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Анна Олеговна Бойцова</cp:lastModifiedBy>
  <cp:revision>35</cp:revision>
  <dcterms:created xsi:type="dcterms:W3CDTF">2013-11-19T05:52:05Z</dcterms:created>
  <dcterms:modified xsi:type="dcterms:W3CDTF">2024-12-17T06:52:20Z</dcterms:modified>
</cp:coreProperties>
</file>