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1" r:id="rId1"/>
  </p:sldMasterIdLst>
  <p:sldIdLst>
    <p:sldId id="257" r:id="rId2"/>
    <p:sldId id="256" r:id="rId3"/>
    <p:sldId id="258" r:id="rId4"/>
    <p:sldId id="259" r:id="rId5"/>
    <p:sldId id="260" r:id="rId6"/>
    <p:sldId id="262" r:id="rId7"/>
    <p:sldId id="261" r:id="rId8"/>
    <p:sldId id="264" r:id="rId9"/>
    <p:sldId id="263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DAD2"/>
    <a:srgbClr val="FCFCB8"/>
    <a:srgbClr val="FFFF94"/>
    <a:srgbClr val="F5B6A7"/>
    <a:srgbClr val="FFFFFF"/>
    <a:srgbClr val="FFADAD"/>
    <a:srgbClr val="FFFF6E"/>
    <a:srgbClr val="F78D8D"/>
    <a:srgbClr val="BBFDFF"/>
    <a:srgbClr val="F26E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5C65B5-D689-40D9-90E0-2CD0144C3EA8}" v="31" dt="2024-02-26T05:45:30.398"/>
    <p1510:client id="{0D9CE85D-A488-46C9-9B58-DF9B11847AB2}" v="94" dt="2024-02-26T05:48:58.175"/>
    <p1510:client id="{E84B1A01-853D-4B7B-904B-B87CE2E44C3E}" v="439" dt="2024-02-25T13:56:37.012"/>
    <p1510:client id="{14EF73F7-6359-4AFD-B1BD-93D1C944A735}" v="1684" dt="2024-02-25T13:15:58.961"/>
    <p1510:client id="{626AB064-6E50-4DC6-9741-119B85FB0D82}" v="781" dt="2024-02-25T11:56:31.470"/>
    <p1510:client id="{AD433443-E0AF-4001-A5BC-FD801D2D3DAF}" v="631" dt="2024-02-25T12:30:14.347"/>
    <p1510:client id="{D03E49CD-8C30-46BB-BFB4-27BD4D1D0F6E}" v="1" dt="2024-02-26T05:50:15.6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-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Чистяков Анатолий" userId="98bec41ccfde63ca" providerId="Windows Live" clId="Web-{BD5C65B5-D689-40D9-90E0-2CD0144C3EA8}"/>
    <pc:docChg chg="modSld">
      <pc:chgData name="Чистяков Анатолий" userId="98bec41ccfde63ca" providerId="Windows Live" clId="Web-{BD5C65B5-D689-40D9-90E0-2CD0144C3EA8}" dt="2024-02-26T05:45:30.289" v="23"/>
      <pc:docMkLst>
        <pc:docMk/>
      </pc:docMkLst>
      <pc:sldChg chg="modSp">
        <pc:chgData name="Чистяков Анатолий" userId="98bec41ccfde63ca" providerId="Windows Live" clId="Web-{BD5C65B5-D689-40D9-90E0-2CD0144C3EA8}" dt="2024-02-26T05:45:30.289" v="23"/>
        <pc:sldMkLst>
          <pc:docMk/>
          <pc:sldMk cId="195532107" sldId="261"/>
        </pc:sldMkLst>
        <pc:spChg chg="mod">
          <ac:chgData name="Чистяков Анатолий" userId="98bec41ccfde63ca" providerId="Windows Live" clId="Web-{BD5C65B5-D689-40D9-90E0-2CD0144C3EA8}" dt="2024-02-26T05:44:47.006" v="19"/>
          <ac:spMkLst>
            <pc:docMk/>
            <pc:sldMk cId="195532107" sldId="261"/>
            <ac:spMk id="3" creationId="{CBDD733C-ABEF-7A89-3294-3201996B963F}"/>
          </ac:spMkLst>
        </pc:spChg>
        <pc:spChg chg="mod">
          <ac:chgData name="Чистяков Анатолий" userId="98bec41ccfde63ca" providerId="Windows Live" clId="Web-{BD5C65B5-D689-40D9-90E0-2CD0144C3EA8}" dt="2024-02-26T05:45:14.023" v="21"/>
          <ac:spMkLst>
            <pc:docMk/>
            <pc:sldMk cId="195532107" sldId="261"/>
            <ac:spMk id="5" creationId="{0DAAA394-D66E-EEDA-CDAD-0012897EE4E9}"/>
          </ac:spMkLst>
        </pc:spChg>
        <pc:spChg chg="mod">
          <ac:chgData name="Чистяков Анатолий" userId="98bec41ccfde63ca" providerId="Windows Live" clId="Web-{BD5C65B5-D689-40D9-90E0-2CD0144C3EA8}" dt="2024-02-26T05:45:30.289" v="23"/>
          <ac:spMkLst>
            <pc:docMk/>
            <pc:sldMk cId="195532107" sldId="261"/>
            <ac:spMk id="6" creationId="{3AD484A7-0709-3BAE-8287-1A7867548EC8}"/>
          </ac:spMkLst>
        </pc:spChg>
      </pc:sldChg>
    </pc:docChg>
  </pc:docChgLst>
  <pc:docChgLst>
    <pc:chgData name="Чистяков Анатолий" userId="98bec41ccfde63ca" providerId="Windows Live" clId="Web-{14EF73F7-6359-4AFD-B1BD-93D1C944A735}"/>
    <pc:docChg chg="addSld modSld">
      <pc:chgData name="Чистяков Анатолий" userId="98bec41ccfde63ca" providerId="Windows Live" clId="Web-{14EF73F7-6359-4AFD-B1BD-93D1C944A735}" dt="2024-02-25T13:15:58.961" v="925" actId="20577"/>
      <pc:docMkLst>
        <pc:docMk/>
      </pc:docMkLst>
      <pc:sldChg chg="addSp modSp addAnim">
        <pc:chgData name="Чистяков Анатолий" userId="98bec41ccfde63ca" providerId="Windows Live" clId="Web-{14EF73F7-6359-4AFD-B1BD-93D1C944A735}" dt="2024-02-25T12:43:06.092" v="188"/>
        <pc:sldMkLst>
          <pc:docMk/>
          <pc:sldMk cId="1327442861" sldId="263"/>
        </pc:sldMkLst>
        <pc:spChg chg="add mod">
          <ac:chgData name="Чистяков Анатолий" userId="98bec41ccfde63ca" providerId="Windows Live" clId="Web-{14EF73F7-6359-4AFD-B1BD-93D1C944A735}" dt="2024-02-25T12:41:13.340" v="163" actId="20577"/>
          <ac:spMkLst>
            <pc:docMk/>
            <pc:sldMk cId="1327442861" sldId="263"/>
            <ac:spMk id="4" creationId="{7A3AACBB-30D4-28E4-AFA8-B303728536D1}"/>
          </ac:spMkLst>
        </pc:spChg>
        <pc:spChg chg="mod">
          <ac:chgData name="Чистяков Анатолий" userId="98bec41ccfde63ca" providerId="Windows Live" clId="Web-{14EF73F7-6359-4AFD-B1BD-93D1C944A735}" dt="2024-02-25T12:40:17.995" v="156" actId="20577"/>
          <ac:spMkLst>
            <pc:docMk/>
            <pc:sldMk cId="1327442861" sldId="263"/>
            <ac:spMk id="5" creationId="{0C4BB38C-C467-992C-B1DA-46A0BF6B98CB}"/>
          </ac:spMkLst>
        </pc:spChg>
        <pc:spChg chg="add mod">
          <ac:chgData name="Чистяков Анатолий" userId="98bec41ccfde63ca" providerId="Windows Live" clId="Web-{14EF73F7-6359-4AFD-B1BD-93D1C944A735}" dt="2024-02-25T12:41:02.168" v="161" actId="20577"/>
          <ac:spMkLst>
            <pc:docMk/>
            <pc:sldMk cId="1327442861" sldId="263"/>
            <ac:spMk id="6" creationId="{677B2879-BB3C-C401-D077-9FE1C1C2A4AF}"/>
          </ac:spMkLst>
        </pc:spChg>
        <pc:spChg chg="add mod">
          <ac:chgData name="Чистяков Анатолий" userId="98bec41ccfde63ca" providerId="Windows Live" clId="Web-{14EF73F7-6359-4AFD-B1BD-93D1C944A735}" dt="2024-02-25T12:42:57.608" v="185" actId="1076"/>
          <ac:spMkLst>
            <pc:docMk/>
            <pc:sldMk cId="1327442861" sldId="263"/>
            <ac:spMk id="7" creationId="{BBF67731-EDEF-32FD-5C4A-97728F2052B0}"/>
          </ac:spMkLst>
        </pc:spChg>
        <pc:picChg chg="mod">
          <ac:chgData name="Чистяков Анатолий" userId="98bec41ccfde63ca" providerId="Windows Live" clId="Web-{14EF73F7-6359-4AFD-B1BD-93D1C944A735}" dt="2024-02-25T12:41:39.512" v="169" actId="1076"/>
          <ac:picMkLst>
            <pc:docMk/>
            <pc:sldMk cId="1327442861" sldId="263"/>
            <ac:picMk id="2" creationId="{1641AA46-DC60-EA0B-898D-EDC40673FB70}"/>
          </ac:picMkLst>
        </pc:picChg>
      </pc:sldChg>
      <pc:sldChg chg="addSp modSp addAnim">
        <pc:chgData name="Чистяков Анатолий" userId="98bec41ccfde63ca" providerId="Windows Live" clId="Web-{14EF73F7-6359-4AFD-B1BD-93D1C944A735}" dt="2024-02-25T12:56:11.515" v="531"/>
        <pc:sldMkLst>
          <pc:docMk/>
          <pc:sldMk cId="697938574" sldId="265"/>
        </pc:sldMkLst>
        <pc:spChg chg="add mod">
          <ac:chgData name="Чистяков Анатолий" userId="98bec41ccfde63ca" providerId="Windows Live" clId="Web-{14EF73F7-6359-4AFD-B1BD-93D1C944A735}" dt="2024-02-25T12:47:50.004" v="257"/>
          <ac:spMkLst>
            <pc:docMk/>
            <pc:sldMk cId="697938574" sldId="265"/>
            <ac:spMk id="3" creationId="{82FFDF1D-0826-6D38-766E-33DC29AECF6A}"/>
          </ac:spMkLst>
        </pc:spChg>
        <pc:spChg chg="add mod">
          <ac:chgData name="Чистяков Анатолий" userId="98bec41ccfde63ca" providerId="Windows Live" clId="Web-{14EF73F7-6359-4AFD-B1BD-93D1C944A735}" dt="2024-02-25T12:48:24.146" v="279" actId="20577"/>
          <ac:spMkLst>
            <pc:docMk/>
            <pc:sldMk cId="697938574" sldId="265"/>
            <ac:spMk id="4" creationId="{DB880B01-25C1-BB2D-AA99-4203EA752297}"/>
          </ac:spMkLst>
        </pc:spChg>
        <pc:spChg chg="add mod">
          <ac:chgData name="Чистяков Анатолий" userId="98bec41ccfde63ca" providerId="Windows Live" clId="Web-{14EF73F7-6359-4AFD-B1BD-93D1C944A735}" dt="2024-02-25T12:53:18.949" v="391" actId="20577"/>
          <ac:spMkLst>
            <pc:docMk/>
            <pc:sldMk cId="697938574" sldId="265"/>
            <ac:spMk id="5" creationId="{554BEFA0-6B72-25B9-3D81-7831C755DA70}"/>
          </ac:spMkLst>
        </pc:spChg>
        <pc:spChg chg="add mod">
          <ac:chgData name="Чистяков Анатолий" userId="98bec41ccfde63ca" providerId="Windows Live" clId="Web-{14EF73F7-6359-4AFD-B1BD-93D1C944A735}" dt="2024-02-25T12:53:48.762" v="409" actId="20577"/>
          <ac:spMkLst>
            <pc:docMk/>
            <pc:sldMk cId="697938574" sldId="265"/>
            <ac:spMk id="6" creationId="{25275B1F-F612-285D-83AD-4F4477000DEF}"/>
          </ac:spMkLst>
        </pc:spChg>
        <pc:spChg chg="add mod">
          <ac:chgData name="Чистяков Анатолий" userId="98bec41ccfde63ca" providerId="Windows Live" clId="Web-{14EF73F7-6359-4AFD-B1BD-93D1C944A735}" dt="2024-02-25T12:55:47.655" v="527" actId="1076"/>
          <ac:spMkLst>
            <pc:docMk/>
            <pc:sldMk cId="697938574" sldId="265"/>
            <ac:spMk id="7" creationId="{7E5BDFD9-BA10-8279-6720-74816AB28D3B}"/>
          </ac:spMkLst>
        </pc:spChg>
        <pc:picChg chg="add mod">
          <ac:chgData name="Чистяков Анатолий" userId="98bec41ccfde63ca" providerId="Windows Live" clId="Web-{14EF73F7-6359-4AFD-B1BD-93D1C944A735}" dt="2024-02-25T12:44:13.047" v="192" actId="1076"/>
          <ac:picMkLst>
            <pc:docMk/>
            <pc:sldMk cId="697938574" sldId="265"/>
            <ac:picMk id="2" creationId="{EBFDDDBB-82B0-1862-501B-2F15745035D5}"/>
          </ac:picMkLst>
        </pc:picChg>
      </pc:sldChg>
      <pc:sldChg chg="addSp delSp modSp new">
        <pc:chgData name="Чистяков Анатолий" userId="98bec41ccfde63ca" providerId="Windows Live" clId="Web-{14EF73F7-6359-4AFD-B1BD-93D1C944A735}" dt="2024-02-25T13:10:52.517" v="736" actId="20577"/>
        <pc:sldMkLst>
          <pc:docMk/>
          <pc:sldMk cId="3472176728" sldId="266"/>
        </pc:sldMkLst>
        <pc:spChg chg="add">
          <ac:chgData name="Чистяков Анатолий" userId="98bec41ccfde63ca" providerId="Windows Live" clId="Web-{14EF73F7-6359-4AFD-B1BD-93D1C944A735}" dt="2024-02-25T12:57:53.689" v="536"/>
          <ac:spMkLst>
            <pc:docMk/>
            <pc:sldMk cId="3472176728" sldId="266"/>
            <ac:spMk id="3" creationId="{2FDB7E88-ABB4-6DE4-B391-5A47377AD923}"/>
          </ac:spMkLst>
        </pc:spChg>
        <pc:spChg chg="add del">
          <ac:chgData name="Чистяков Анатолий" userId="98bec41ccfde63ca" providerId="Windows Live" clId="Web-{14EF73F7-6359-4AFD-B1BD-93D1C944A735}" dt="2024-02-25T12:58:04.454" v="538"/>
          <ac:spMkLst>
            <pc:docMk/>
            <pc:sldMk cId="3472176728" sldId="266"/>
            <ac:spMk id="4" creationId="{BED7066A-77EB-5B61-B69F-D230CB0E496F}"/>
          </ac:spMkLst>
        </pc:spChg>
        <pc:spChg chg="add mod">
          <ac:chgData name="Чистяков Анатолий" userId="98bec41ccfde63ca" providerId="Windows Live" clId="Web-{14EF73F7-6359-4AFD-B1BD-93D1C944A735}" dt="2024-02-25T13:10:12.923" v="723"/>
          <ac:spMkLst>
            <pc:docMk/>
            <pc:sldMk cId="3472176728" sldId="266"/>
            <ac:spMk id="5" creationId="{F98056DD-D5DA-9F2C-2632-66D208290DDF}"/>
          </ac:spMkLst>
        </pc:spChg>
        <pc:spChg chg="add mod">
          <ac:chgData name="Чистяков Анатолий" userId="98bec41ccfde63ca" providerId="Windows Live" clId="Web-{14EF73F7-6359-4AFD-B1BD-93D1C944A735}" dt="2024-02-25T13:10:30.782" v="728" actId="20577"/>
          <ac:spMkLst>
            <pc:docMk/>
            <pc:sldMk cId="3472176728" sldId="266"/>
            <ac:spMk id="6" creationId="{D8C80D27-E3CC-F33F-07E0-A52E05C251C9}"/>
          </ac:spMkLst>
        </pc:spChg>
        <pc:spChg chg="add mod">
          <ac:chgData name="Чистяков Анатолий" userId="98bec41ccfde63ca" providerId="Windows Live" clId="Web-{14EF73F7-6359-4AFD-B1BD-93D1C944A735}" dt="2024-02-25T13:10:37.595" v="732" actId="14100"/>
          <ac:spMkLst>
            <pc:docMk/>
            <pc:sldMk cId="3472176728" sldId="266"/>
            <ac:spMk id="7" creationId="{A232B271-F916-0C79-E636-57CBA75B4B51}"/>
          </ac:spMkLst>
        </pc:spChg>
        <pc:spChg chg="add mod">
          <ac:chgData name="Чистяков Анатолий" userId="98bec41ccfde63ca" providerId="Windows Live" clId="Web-{14EF73F7-6359-4AFD-B1BD-93D1C944A735}" dt="2024-02-25T13:10:52.517" v="736" actId="20577"/>
          <ac:spMkLst>
            <pc:docMk/>
            <pc:sldMk cId="3472176728" sldId="266"/>
            <ac:spMk id="8" creationId="{4DB67E21-6D55-5E22-DE89-919B3A79233C}"/>
          </ac:spMkLst>
        </pc:spChg>
        <pc:picChg chg="add mod">
          <ac:chgData name="Чистяков Анатолий" userId="98bec41ccfde63ca" providerId="Windows Live" clId="Web-{14EF73F7-6359-4AFD-B1BD-93D1C944A735}" dt="2024-02-25T12:57:37.845" v="535" actId="14100"/>
          <ac:picMkLst>
            <pc:docMk/>
            <pc:sldMk cId="3472176728" sldId="266"/>
            <ac:picMk id="2" creationId="{09A5CA53-0DEF-FE78-A70B-844D8BFA4451}"/>
          </ac:picMkLst>
        </pc:picChg>
      </pc:sldChg>
      <pc:sldChg chg="addSp modSp new">
        <pc:chgData name="Чистяков Анатолий" userId="98bec41ccfde63ca" providerId="Windows Live" clId="Web-{14EF73F7-6359-4AFD-B1BD-93D1C944A735}" dt="2024-02-25T13:15:58.961" v="925" actId="20577"/>
        <pc:sldMkLst>
          <pc:docMk/>
          <pc:sldMk cId="532227618" sldId="267"/>
        </pc:sldMkLst>
        <pc:spChg chg="add mod">
          <ac:chgData name="Чистяков Анатолий" userId="98bec41ccfde63ca" providerId="Windows Live" clId="Web-{14EF73F7-6359-4AFD-B1BD-93D1C944A735}" dt="2024-02-25T13:15:58.961" v="925" actId="20577"/>
          <ac:spMkLst>
            <pc:docMk/>
            <pc:sldMk cId="532227618" sldId="267"/>
            <ac:spMk id="3" creationId="{7F5A1333-744A-AFAC-E61E-12F583162E62}"/>
          </ac:spMkLst>
        </pc:spChg>
        <pc:picChg chg="add mod">
          <ac:chgData name="Чистяков Анатолий" userId="98bec41ccfde63ca" providerId="Windows Live" clId="Web-{14EF73F7-6359-4AFD-B1BD-93D1C944A735}" dt="2024-02-25T13:12:19.378" v="740" actId="14100"/>
          <ac:picMkLst>
            <pc:docMk/>
            <pc:sldMk cId="532227618" sldId="267"/>
            <ac:picMk id="2" creationId="{6C2DD201-7795-2817-751D-1E266A3BD901}"/>
          </ac:picMkLst>
        </pc:picChg>
      </pc:sldChg>
    </pc:docChg>
  </pc:docChgLst>
  <pc:docChgLst>
    <pc:chgData name="Чистяков Анатолий" userId="98bec41ccfde63ca" providerId="Windows Live" clId="Web-{0D9CE85D-A488-46C9-9B58-DF9B11847AB2}"/>
    <pc:docChg chg="modSld">
      <pc:chgData name="Чистяков Анатолий" userId="98bec41ccfde63ca" providerId="Windows Live" clId="Web-{0D9CE85D-A488-46C9-9B58-DF9B11847AB2}" dt="2024-02-26T05:48:58.175" v="77" actId="14100"/>
      <pc:docMkLst>
        <pc:docMk/>
      </pc:docMkLst>
      <pc:sldChg chg="modSp">
        <pc:chgData name="Чистяков Анатолий" userId="98bec41ccfde63ca" providerId="Windows Live" clId="Web-{0D9CE85D-A488-46C9-9B58-DF9B11847AB2}" dt="2024-02-26T05:47:20.903" v="21" actId="20577"/>
        <pc:sldMkLst>
          <pc:docMk/>
          <pc:sldMk cId="711123872" sldId="258"/>
        </pc:sldMkLst>
        <pc:spChg chg="mod">
          <ac:chgData name="Чистяков Анатолий" userId="98bec41ccfde63ca" providerId="Windows Live" clId="Web-{0D9CE85D-A488-46C9-9B58-DF9B11847AB2}" dt="2024-02-26T05:46:32.290" v="5" actId="14100"/>
          <ac:spMkLst>
            <pc:docMk/>
            <pc:sldMk cId="711123872" sldId="258"/>
            <ac:spMk id="2" creationId="{596C6773-126D-B361-D783-696B256983FA}"/>
          </ac:spMkLst>
        </pc:spChg>
        <pc:spChg chg="mod">
          <ac:chgData name="Чистяков Анатолий" userId="98bec41ccfde63ca" providerId="Windows Live" clId="Web-{0D9CE85D-A488-46C9-9B58-DF9B11847AB2}" dt="2024-02-26T05:46:37.384" v="8"/>
          <ac:spMkLst>
            <pc:docMk/>
            <pc:sldMk cId="711123872" sldId="258"/>
            <ac:spMk id="5" creationId="{725296F0-7C8E-A044-E296-FD3EB753738F}"/>
          </ac:spMkLst>
        </pc:spChg>
        <pc:spChg chg="mod">
          <ac:chgData name="Чистяков Анатолий" userId="98bec41ccfde63ca" providerId="Windows Live" clId="Web-{0D9CE85D-A488-46C9-9B58-DF9B11847AB2}" dt="2024-02-26T05:47:17.418" v="18" actId="20577"/>
          <ac:spMkLst>
            <pc:docMk/>
            <pc:sldMk cId="711123872" sldId="258"/>
            <ac:spMk id="14" creationId="{4BBFFFA8-2078-0C47-D627-D2C122020E5B}"/>
          </ac:spMkLst>
        </pc:spChg>
        <pc:spChg chg="mod">
          <ac:chgData name="Чистяков Анатолий" userId="98bec41ccfde63ca" providerId="Windows Live" clId="Web-{0D9CE85D-A488-46C9-9B58-DF9B11847AB2}" dt="2024-02-26T05:47:20.903" v="21" actId="20577"/>
          <ac:spMkLst>
            <pc:docMk/>
            <pc:sldMk cId="711123872" sldId="258"/>
            <ac:spMk id="15" creationId="{4DCEA7E8-8A2D-D101-3C4B-141B4269C200}"/>
          </ac:spMkLst>
        </pc:spChg>
      </pc:sldChg>
      <pc:sldChg chg="modSp">
        <pc:chgData name="Чистяков Анатолий" userId="98bec41ccfde63ca" providerId="Windows Live" clId="Web-{0D9CE85D-A488-46C9-9B58-DF9B11847AB2}" dt="2024-02-26T05:48:19.173" v="52" actId="1076"/>
        <pc:sldMkLst>
          <pc:docMk/>
          <pc:sldMk cId="4032438077" sldId="259"/>
        </pc:sldMkLst>
        <pc:spChg chg="mod">
          <ac:chgData name="Чистяков Анатолий" userId="98bec41ccfde63ca" providerId="Windows Live" clId="Web-{0D9CE85D-A488-46C9-9B58-DF9B11847AB2}" dt="2024-02-26T05:47:31.232" v="29" actId="1076"/>
          <ac:spMkLst>
            <pc:docMk/>
            <pc:sldMk cId="4032438077" sldId="259"/>
            <ac:spMk id="2" creationId="{3BC8F762-B9BE-F19D-44DF-ED3A8BDCB9A4}"/>
          </ac:spMkLst>
        </pc:spChg>
        <pc:spChg chg="mod">
          <ac:chgData name="Чистяков Анатолий" userId="98bec41ccfde63ca" providerId="Windows Live" clId="Web-{0D9CE85D-A488-46C9-9B58-DF9B11847AB2}" dt="2024-02-26T05:47:40.139" v="38" actId="20577"/>
          <ac:spMkLst>
            <pc:docMk/>
            <pc:sldMk cId="4032438077" sldId="259"/>
            <ac:spMk id="8" creationId="{C5BEC345-D61E-6974-9866-160F558C812A}"/>
          </ac:spMkLst>
        </pc:spChg>
        <pc:spChg chg="mod">
          <ac:chgData name="Чистяков Анатолий" userId="98bec41ccfde63ca" providerId="Windows Live" clId="Web-{0D9CE85D-A488-46C9-9B58-DF9B11847AB2}" dt="2024-02-26T05:48:19.173" v="52" actId="1076"/>
          <ac:spMkLst>
            <pc:docMk/>
            <pc:sldMk cId="4032438077" sldId="259"/>
            <ac:spMk id="9" creationId="{1ACD2BC7-D997-E0D3-C1A4-06F3E49C7F48}"/>
          </ac:spMkLst>
        </pc:spChg>
        <pc:spChg chg="mod">
          <ac:chgData name="Чистяков Анатолий" userId="98bec41ccfde63ca" providerId="Windows Live" clId="Web-{0D9CE85D-A488-46C9-9B58-DF9B11847AB2}" dt="2024-02-26T05:48:16.438" v="51" actId="1076"/>
          <ac:spMkLst>
            <pc:docMk/>
            <pc:sldMk cId="4032438077" sldId="259"/>
            <ac:spMk id="10" creationId="{C6832CAD-F032-AB6D-CAA8-AC7E4B8E3AAD}"/>
          </ac:spMkLst>
        </pc:spChg>
        <pc:picChg chg="mod">
          <ac:chgData name="Чистяков Анатолий" userId="98bec41ccfde63ca" providerId="Windows Live" clId="Web-{0D9CE85D-A488-46C9-9B58-DF9B11847AB2}" dt="2024-02-26T05:47:35.670" v="31" actId="1076"/>
          <ac:picMkLst>
            <pc:docMk/>
            <pc:sldMk cId="4032438077" sldId="259"/>
            <ac:picMk id="4" creationId="{5A038840-5EE9-5C9B-4D0C-12F3BE2C2EA8}"/>
          </ac:picMkLst>
        </pc:picChg>
      </pc:sldChg>
      <pc:sldChg chg="modSp">
        <pc:chgData name="Чистяков Анатолий" userId="98bec41ccfde63ca" providerId="Windows Live" clId="Web-{0D9CE85D-A488-46C9-9B58-DF9B11847AB2}" dt="2024-02-26T05:48:58.175" v="77" actId="14100"/>
        <pc:sldMkLst>
          <pc:docMk/>
          <pc:sldMk cId="564463534" sldId="260"/>
        </pc:sldMkLst>
        <pc:spChg chg="mod">
          <ac:chgData name="Чистяков Анатолий" userId="98bec41ccfde63ca" providerId="Windows Live" clId="Web-{0D9CE85D-A488-46C9-9B58-DF9B11847AB2}" dt="2024-02-26T05:48:30.048" v="59" actId="1076"/>
          <ac:spMkLst>
            <pc:docMk/>
            <pc:sldMk cId="564463534" sldId="260"/>
            <ac:spMk id="2" creationId="{851B135E-3201-4FEE-4522-6E03EE77640E}"/>
          </ac:spMkLst>
        </pc:spChg>
        <pc:spChg chg="mod">
          <ac:chgData name="Чистяков Анатолий" userId="98bec41ccfde63ca" providerId="Windows Live" clId="Web-{0D9CE85D-A488-46C9-9B58-DF9B11847AB2}" dt="2024-02-26T05:48:40.596" v="66" actId="1076"/>
          <ac:spMkLst>
            <pc:docMk/>
            <pc:sldMk cId="564463534" sldId="260"/>
            <ac:spMk id="8" creationId="{EF1C5A1F-4524-FC8E-8717-598B6F4E4BA2}"/>
          </ac:spMkLst>
        </pc:spChg>
        <pc:spChg chg="mod">
          <ac:chgData name="Чистяков Анатолий" userId="98bec41ccfde63ca" providerId="Windows Live" clId="Web-{0D9CE85D-A488-46C9-9B58-DF9B11847AB2}" dt="2024-02-26T05:48:53.269" v="73" actId="14100"/>
          <ac:spMkLst>
            <pc:docMk/>
            <pc:sldMk cId="564463534" sldId="260"/>
            <ac:spMk id="9" creationId="{B486B315-200C-CA00-2E46-230056A7C227}"/>
          </ac:spMkLst>
        </pc:spChg>
        <pc:spChg chg="mod">
          <ac:chgData name="Чистяков Анатолий" userId="98bec41ccfde63ca" providerId="Windows Live" clId="Web-{0D9CE85D-A488-46C9-9B58-DF9B11847AB2}" dt="2024-02-26T05:48:58.175" v="77" actId="14100"/>
          <ac:spMkLst>
            <pc:docMk/>
            <pc:sldMk cId="564463534" sldId="260"/>
            <ac:spMk id="10" creationId="{4C9D4E16-0E6B-54EB-0DA0-09BAB544B31E}"/>
          </ac:spMkLst>
        </pc:spChg>
      </pc:sldChg>
    </pc:docChg>
  </pc:docChgLst>
  <pc:docChgLst>
    <pc:chgData name="Чистяков Анатолий" userId="98bec41ccfde63ca" providerId="Windows Live" clId="Web-{626AB064-6E50-4DC6-9741-119B85FB0D82}"/>
    <pc:docChg chg="addSld modSld">
      <pc:chgData name="Чистяков Анатолий" userId="98bec41ccfde63ca" providerId="Windows Live" clId="Web-{626AB064-6E50-4DC6-9741-119B85FB0D82}" dt="2024-02-25T11:56:30.626" v="489" actId="20577"/>
      <pc:docMkLst>
        <pc:docMk/>
      </pc:docMkLst>
      <pc:sldChg chg="addSp delSp modSp addAnim">
        <pc:chgData name="Чистяков Анатолий" userId="98bec41ccfde63ca" providerId="Windows Live" clId="Web-{626AB064-6E50-4DC6-9741-119B85FB0D82}" dt="2024-02-25T11:32:34.852" v="91"/>
        <pc:sldMkLst>
          <pc:docMk/>
          <pc:sldMk cId="711123872" sldId="258"/>
        </pc:sldMkLst>
        <pc:spChg chg="add mod">
          <ac:chgData name="Чистяков Анатолий" userId="98bec41ccfde63ca" providerId="Windows Live" clId="Web-{626AB064-6E50-4DC6-9741-119B85FB0D82}" dt="2024-02-25T11:29:18.211" v="29"/>
          <ac:spMkLst>
            <pc:docMk/>
            <pc:sldMk cId="711123872" sldId="258"/>
            <ac:spMk id="2" creationId="{596C6773-126D-B361-D783-696B256983FA}"/>
          </ac:spMkLst>
        </pc:spChg>
        <pc:spChg chg="add mod">
          <ac:chgData name="Чистяков Анатолий" userId="98bec41ccfde63ca" providerId="Windows Live" clId="Web-{626AB064-6E50-4DC6-9741-119B85FB0D82}" dt="2024-02-25T11:31:06.164" v="52" actId="20577"/>
          <ac:spMkLst>
            <pc:docMk/>
            <pc:sldMk cId="711123872" sldId="258"/>
            <ac:spMk id="5" creationId="{725296F0-7C8E-A044-E296-FD3EB753738F}"/>
          </ac:spMkLst>
        </pc:spChg>
        <pc:spChg chg="add del">
          <ac:chgData name="Чистяков Анатолий" userId="98bec41ccfde63ca" providerId="Windows Live" clId="Web-{626AB064-6E50-4DC6-9741-119B85FB0D82}" dt="2024-02-25T11:30:25.711" v="44"/>
          <ac:spMkLst>
            <pc:docMk/>
            <pc:sldMk cId="711123872" sldId="258"/>
            <ac:spMk id="6" creationId="{E707AC61-0EA1-C347-85EC-2984E138A426}"/>
          </ac:spMkLst>
        </pc:spChg>
        <pc:spChg chg="add mod">
          <ac:chgData name="Чистяков Анатолий" userId="98bec41ccfde63ca" providerId="Windows Live" clId="Web-{626AB064-6E50-4DC6-9741-119B85FB0D82}" dt="2024-02-25T11:31:30.961" v="68" actId="1076"/>
          <ac:spMkLst>
            <pc:docMk/>
            <pc:sldMk cId="711123872" sldId="258"/>
            <ac:spMk id="14" creationId="{4BBFFFA8-2078-0C47-D627-D2C122020E5B}"/>
          </ac:spMkLst>
        </pc:spChg>
        <pc:spChg chg="add mod">
          <ac:chgData name="Чистяков Анатолий" userId="98bec41ccfde63ca" providerId="Windows Live" clId="Web-{626AB064-6E50-4DC6-9741-119B85FB0D82}" dt="2024-02-25T11:32:18.508" v="87" actId="1076"/>
          <ac:spMkLst>
            <pc:docMk/>
            <pc:sldMk cId="711123872" sldId="258"/>
            <ac:spMk id="15" creationId="{4DCEA7E8-8A2D-D101-3C4B-141B4269C200}"/>
          </ac:spMkLst>
        </pc:spChg>
      </pc:sldChg>
      <pc:sldChg chg="addSp modSp addAnim">
        <pc:chgData name="Чистяков Анатолий" userId="98bec41ccfde63ca" providerId="Windows Live" clId="Web-{626AB064-6E50-4DC6-9741-119B85FB0D82}" dt="2024-02-25T11:35:55.683" v="158"/>
        <pc:sldMkLst>
          <pc:docMk/>
          <pc:sldMk cId="4032438077" sldId="259"/>
        </pc:sldMkLst>
        <pc:spChg chg="add mod">
          <ac:chgData name="Чистяков Анатолий" userId="98bec41ccfde63ca" providerId="Windows Live" clId="Web-{626AB064-6E50-4DC6-9741-119B85FB0D82}" dt="2024-02-25T11:33:03.039" v="109" actId="1076"/>
          <ac:spMkLst>
            <pc:docMk/>
            <pc:sldMk cId="4032438077" sldId="259"/>
            <ac:spMk id="2" creationId="{3BC8F762-B9BE-F19D-44DF-ED3A8BDCB9A4}"/>
          </ac:spMkLst>
        </pc:spChg>
        <pc:spChg chg="add mod">
          <ac:chgData name="Чистяков Анатолий" userId="98bec41ccfde63ca" providerId="Windows Live" clId="Web-{626AB064-6E50-4DC6-9741-119B85FB0D82}" dt="2024-02-25T11:33:24.336" v="121" actId="1076"/>
          <ac:spMkLst>
            <pc:docMk/>
            <pc:sldMk cId="4032438077" sldId="259"/>
            <ac:spMk id="8" creationId="{C5BEC345-D61E-6974-9866-160F558C812A}"/>
          </ac:spMkLst>
        </pc:spChg>
        <pc:spChg chg="add mod">
          <ac:chgData name="Чистяков Анатолий" userId="98bec41ccfde63ca" providerId="Windows Live" clId="Web-{626AB064-6E50-4DC6-9741-119B85FB0D82}" dt="2024-02-25T11:34:51.995" v="140" actId="1076"/>
          <ac:spMkLst>
            <pc:docMk/>
            <pc:sldMk cId="4032438077" sldId="259"/>
            <ac:spMk id="9" creationId="{1ACD2BC7-D997-E0D3-C1A4-06F3E49C7F48}"/>
          </ac:spMkLst>
        </pc:spChg>
        <pc:spChg chg="add mod">
          <ac:chgData name="Чистяков Анатолий" userId="98bec41ccfde63ca" providerId="Windows Live" clId="Web-{626AB064-6E50-4DC6-9741-119B85FB0D82}" dt="2024-02-25T11:35:42.073" v="154" actId="1076"/>
          <ac:spMkLst>
            <pc:docMk/>
            <pc:sldMk cId="4032438077" sldId="259"/>
            <ac:spMk id="10" creationId="{C6832CAD-F032-AB6D-CAA8-AC7E4B8E3AAD}"/>
          </ac:spMkLst>
        </pc:spChg>
      </pc:sldChg>
      <pc:sldChg chg="addSp modSp">
        <pc:chgData name="Чистяков Анатолий" userId="98bec41ccfde63ca" providerId="Windows Live" clId="Web-{626AB064-6E50-4DC6-9741-119B85FB0D82}" dt="2024-02-25T11:40:53.889" v="227" actId="14100"/>
        <pc:sldMkLst>
          <pc:docMk/>
          <pc:sldMk cId="564463534" sldId="260"/>
        </pc:sldMkLst>
        <pc:spChg chg="add mod">
          <ac:chgData name="Чистяков Анатолий" userId="98bec41ccfde63ca" providerId="Windows Live" clId="Web-{626AB064-6E50-4DC6-9741-119B85FB0D82}" dt="2024-02-25T11:39:16.745" v="198" actId="14100"/>
          <ac:spMkLst>
            <pc:docMk/>
            <pc:sldMk cId="564463534" sldId="260"/>
            <ac:spMk id="2" creationId="{851B135E-3201-4FEE-4522-6E03EE77640E}"/>
          </ac:spMkLst>
        </pc:spChg>
        <pc:spChg chg="add mod">
          <ac:chgData name="Чистяков Анатолий" userId="98bec41ccfde63ca" providerId="Windows Live" clId="Web-{626AB064-6E50-4DC6-9741-119B85FB0D82}" dt="2024-02-25T11:38:57.261" v="193" actId="1076"/>
          <ac:spMkLst>
            <pc:docMk/>
            <pc:sldMk cId="564463534" sldId="260"/>
            <ac:spMk id="8" creationId="{EF1C5A1F-4524-FC8E-8717-598B6F4E4BA2}"/>
          </ac:spMkLst>
        </pc:spChg>
        <pc:spChg chg="add mod">
          <ac:chgData name="Чистяков Анатолий" userId="98bec41ccfde63ca" providerId="Windows Live" clId="Web-{626AB064-6E50-4DC6-9741-119B85FB0D82}" dt="2024-02-25T11:39:50.980" v="208" actId="1076"/>
          <ac:spMkLst>
            <pc:docMk/>
            <pc:sldMk cId="564463534" sldId="260"/>
            <ac:spMk id="9" creationId="{B486B315-200C-CA00-2E46-230056A7C227}"/>
          </ac:spMkLst>
        </pc:spChg>
        <pc:spChg chg="add mod">
          <ac:chgData name="Чистяков Анатолий" userId="98bec41ccfde63ca" providerId="Windows Live" clId="Web-{626AB064-6E50-4DC6-9741-119B85FB0D82}" dt="2024-02-25T11:40:53.889" v="227" actId="14100"/>
          <ac:spMkLst>
            <pc:docMk/>
            <pc:sldMk cId="564463534" sldId="260"/>
            <ac:spMk id="10" creationId="{4C9D4E16-0E6B-54EB-0DA0-09BAB544B31E}"/>
          </ac:spMkLst>
        </pc:spChg>
      </pc:sldChg>
      <pc:sldChg chg="addSp modSp addAnim">
        <pc:chgData name="Чистяков Анатолий" userId="98bec41ccfde63ca" providerId="Windows Live" clId="Web-{626AB064-6E50-4DC6-9741-119B85FB0D82}" dt="2024-02-25T11:53:45.314" v="447" actId="20577"/>
        <pc:sldMkLst>
          <pc:docMk/>
          <pc:sldMk cId="195532107" sldId="261"/>
        </pc:sldMkLst>
        <pc:spChg chg="add mod">
          <ac:chgData name="Чистяков Анатолий" userId="98bec41ccfde63ca" providerId="Windows Live" clId="Web-{626AB064-6E50-4DC6-9741-119B85FB0D82}" dt="2024-02-25T11:52:30.126" v="427"/>
          <ac:spMkLst>
            <pc:docMk/>
            <pc:sldMk cId="195532107" sldId="261"/>
            <ac:spMk id="3" creationId="{CBDD733C-ABEF-7A89-3294-3201996B963F}"/>
          </ac:spMkLst>
        </pc:spChg>
        <pc:spChg chg="mod">
          <ac:chgData name="Чистяков Анатолий" userId="98bec41ccfde63ca" providerId="Windows Live" clId="Web-{626AB064-6E50-4DC6-9741-119B85FB0D82}" dt="2024-02-25T11:44:09.234" v="299" actId="20577"/>
          <ac:spMkLst>
            <pc:docMk/>
            <pc:sldMk cId="195532107" sldId="261"/>
            <ac:spMk id="4" creationId="{A044E374-A95C-FD53-8A86-EA99A24243B5}"/>
          </ac:spMkLst>
        </pc:spChg>
        <pc:spChg chg="add mod">
          <ac:chgData name="Чистяков Анатолий" userId="98bec41ccfde63ca" providerId="Windows Live" clId="Web-{626AB064-6E50-4DC6-9741-119B85FB0D82}" dt="2024-02-25T11:53:45.314" v="447" actId="20577"/>
          <ac:spMkLst>
            <pc:docMk/>
            <pc:sldMk cId="195532107" sldId="261"/>
            <ac:spMk id="5" creationId="{0DAAA394-D66E-EEDA-CDAD-0012897EE4E9}"/>
          </ac:spMkLst>
        </pc:spChg>
        <pc:spChg chg="mod">
          <ac:chgData name="Чистяков Анатолий" userId="98bec41ccfde63ca" providerId="Windows Live" clId="Web-{626AB064-6E50-4DC6-9741-119B85FB0D82}" dt="2024-02-25T11:52:23.533" v="426"/>
          <ac:spMkLst>
            <pc:docMk/>
            <pc:sldMk cId="195532107" sldId="261"/>
            <ac:spMk id="6" creationId="{3AD484A7-0709-3BAE-8287-1A7867548EC8}"/>
          </ac:spMkLst>
        </pc:spChg>
      </pc:sldChg>
      <pc:sldChg chg="addSp modSp">
        <pc:chgData name="Чистяков Анатолий" userId="98bec41ccfde63ca" providerId="Windows Live" clId="Web-{626AB064-6E50-4DC6-9741-119B85FB0D82}" dt="2024-02-25T11:43:31.156" v="293"/>
        <pc:sldMkLst>
          <pc:docMk/>
          <pc:sldMk cId="1249076072" sldId="262"/>
        </pc:sldMkLst>
        <pc:spChg chg="add mod">
          <ac:chgData name="Чистяков Анатолий" userId="98bec41ccfde63ca" providerId="Windows Live" clId="Web-{626AB064-6E50-4DC6-9741-119B85FB0D82}" dt="2024-02-25T11:43:17.875" v="290" actId="14100"/>
          <ac:spMkLst>
            <pc:docMk/>
            <pc:sldMk cId="1249076072" sldId="262"/>
            <ac:spMk id="2" creationId="{CE3D0BE4-4ECC-33C0-9B66-307F73460FC0}"/>
          </ac:spMkLst>
        </pc:spChg>
        <pc:spChg chg="add mod">
          <ac:chgData name="Чистяков Анатолий" userId="98bec41ccfde63ca" providerId="Windows Live" clId="Web-{626AB064-6E50-4DC6-9741-119B85FB0D82}" dt="2024-02-25T11:42:42.562" v="276" actId="14100"/>
          <ac:spMkLst>
            <pc:docMk/>
            <pc:sldMk cId="1249076072" sldId="262"/>
            <ac:spMk id="4" creationId="{75853743-87EE-2F75-D10E-C0663D6CE6A2}"/>
          </ac:spMkLst>
        </pc:spChg>
        <pc:spChg chg="add mod">
          <ac:chgData name="Чистяков Анатолий" userId="98bec41ccfde63ca" providerId="Windows Live" clId="Web-{626AB064-6E50-4DC6-9741-119B85FB0D82}" dt="2024-02-25T11:43:31.156" v="293"/>
          <ac:spMkLst>
            <pc:docMk/>
            <pc:sldMk cId="1249076072" sldId="262"/>
            <ac:spMk id="5" creationId="{3A0DCB18-6E2C-82F5-65AE-2C9165C67A5D}"/>
          </ac:spMkLst>
        </pc:spChg>
        <pc:spChg chg="add mod">
          <ac:chgData name="Чистяков Анатолий" userId="98bec41ccfde63ca" providerId="Windows Live" clId="Web-{626AB064-6E50-4DC6-9741-119B85FB0D82}" dt="2024-02-25T11:42:31.734" v="272" actId="14100"/>
          <ac:spMkLst>
            <pc:docMk/>
            <pc:sldMk cId="1249076072" sldId="262"/>
            <ac:spMk id="6" creationId="{0AEC6A23-7F40-2119-69B8-E0E97DE569FE}"/>
          </ac:spMkLst>
        </pc:spChg>
      </pc:sldChg>
      <pc:sldChg chg="addSp delSp modSp new mod setBg setClrOvrMap">
        <pc:chgData name="Чистяков Анатолий" userId="98bec41ccfde63ca" providerId="Windows Live" clId="Web-{626AB064-6E50-4DC6-9741-119B85FB0D82}" dt="2024-02-25T11:56:30.626" v="489" actId="20577"/>
        <pc:sldMkLst>
          <pc:docMk/>
          <pc:sldMk cId="1327442861" sldId="263"/>
        </pc:sldMkLst>
        <pc:spChg chg="add mod">
          <ac:chgData name="Чистяков Анатолий" userId="98bec41ccfde63ca" providerId="Windows Live" clId="Web-{626AB064-6E50-4DC6-9741-119B85FB0D82}" dt="2024-02-25T11:56:30.626" v="489" actId="20577"/>
          <ac:spMkLst>
            <pc:docMk/>
            <pc:sldMk cId="1327442861" sldId="263"/>
            <ac:spMk id="3" creationId="{6ADAF2BB-B81D-F1DC-4C5B-F7ED409CC983}"/>
          </ac:spMkLst>
        </pc:spChg>
        <pc:spChg chg="add del mod">
          <ac:chgData name="Чистяков Анатолий" userId="98bec41ccfde63ca" providerId="Windows Live" clId="Web-{626AB064-6E50-4DC6-9741-119B85FB0D82}" dt="2024-02-25T11:56:04.595" v="481"/>
          <ac:spMkLst>
            <pc:docMk/>
            <pc:sldMk cId="1327442861" sldId="263"/>
            <ac:spMk id="4" creationId="{B8CEA422-EFCD-7FD7-4B52-4FE400EB6453}"/>
          </ac:spMkLst>
        </pc:spChg>
        <pc:spChg chg="add del">
          <ac:chgData name="Чистяков Анатолий" userId="98bec41ccfde63ca" providerId="Windows Live" clId="Web-{626AB064-6E50-4DC6-9741-119B85FB0D82}" dt="2024-02-25T11:56:07.486" v="482"/>
          <ac:spMkLst>
            <pc:docMk/>
            <pc:sldMk cId="1327442861" sldId="263"/>
            <ac:spMk id="8" creationId="{DA381740-063A-41A4-836D-85D14980EEF0}"/>
          </ac:spMkLst>
        </pc:spChg>
        <pc:spChg chg="add del">
          <ac:chgData name="Чистяков Анатолий" userId="98bec41ccfde63ca" providerId="Windows Live" clId="Web-{626AB064-6E50-4DC6-9741-119B85FB0D82}" dt="2024-02-25T11:56:07.486" v="482"/>
          <ac:spMkLst>
            <pc:docMk/>
            <pc:sldMk cId="1327442861" sldId="263"/>
            <ac:spMk id="10" creationId="{657F69E0-C4B0-4BEC-A689-4F8D877F05D4}"/>
          </ac:spMkLst>
        </pc:spChg>
        <pc:spChg chg="add del">
          <ac:chgData name="Чистяков Анатолий" userId="98bec41ccfde63ca" providerId="Windows Live" clId="Web-{626AB064-6E50-4DC6-9741-119B85FB0D82}" dt="2024-02-25T11:56:07.486" v="482"/>
          <ac:spMkLst>
            <pc:docMk/>
            <pc:sldMk cId="1327442861" sldId="263"/>
            <ac:spMk id="12" creationId="{9F6380B4-6A1C-481E-8408-B4E6C75B9B81}"/>
          </ac:spMkLst>
        </pc:spChg>
        <pc:picChg chg="add mod">
          <ac:chgData name="Чистяков Анатолий" userId="98bec41ccfde63ca" providerId="Windows Live" clId="Web-{626AB064-6E50-4DC6-9741-119B85FB0D82}" dt="2024-02-25T11:56:07.486" v="482"/>
          <ac:picMkLst>
            <pc:docMk/>
            <pc:sldMk cId="1327442861" sldId="263"/>
            <ac:picMk id="2" creationId="{1641AA46-DC60-EA0B-898D-EDC40673FB70}"/>
          </ac:picMkLst>
        </pc:picChg>
      </pc:sldChg>
    </pc:docChg>
  </pc:docChgLst>
  <pc:docChgLst>
    <pc:chgData name="Чистяков Анатолий" userId="98bec41ccfde63ca" providerId="Windows Live" clId="Web-{AD433443-E0AF-4001-A5BC-FD801D2D3DAF}"/>
    <pc:docChg chg="addSld modSld sldOrd">
      <pc:chgData name="Чистяков Анатолий" userId="98bec41ccfde63ca" providerId="Windows Live" clId="Web-{AD433443-E0AF-4001-A5BC-FD801D2D3DAF}" dt="2024-02-25T12:30:14.347" v="335" actId="20577"/>
      <pc:docMkLst>
        <pc:docMk/>
      </pc:docMkLst>
      <pc:sldChg chg="addSp delSp modSp">
        <pc:chgData name="Чистяков Анатолий" userId="98bec41ccfde63ca" providerId="Windows Live" clId="Web-{AD433443-E0AF-4001-A5BC-FD801D2D3DAF}" dt="2024-02-25T12:30:14.347" v="335" actId="20577"/>
        <pc:sldMkLst>
          <pc:docMk/>
          <pc:sldMk cId="1327442861" sldId="263"/>
        </pc:sldMkLst>
        <pc:spChg chg="mod">
          <ac:chgData name="Чистяков Анатолий" userId="98bec41ccfde63ca" providerId="Windows Live" clId="Web-{AD433443-E0AF-4001-A5BC-FD801D2D3DAF}" dt="2024-02-25T12:20:53.695" v="59" actId="20577"/>
          <ac:spMkLst>
            <pc:docMk/>
            <pc:sldMk cId="1327442861" sldId="263"/>
            <ac:spMk id="3" creationId="{6ADAF2BB-B81D-F1DC-4C5B-F7ED409CC983}"/>
          </ac:spMkLst>
        </pc:spChg>
        <pc:spChg chg="add del mod">
          <ac:chgData name="Чистяков Анатолий" userId="98bec41ccfde63ca" providerId="Windows Live" clId="Web-{AD433443-E0AF-4001-A5BC-FD801D2D3DAF}" dt="2024-02-25T12:20:51.492" v="58"/>
          <ac:spMkLst>
            <pc:docMk/>
            <pc:sldMk cId="1327442861" sldId="263"/>
            <ac:spMk id="4" creationId="{C55A908D-8E1C-F20E-E21C-7FD67D5DB919}"/>
          </ac:spMkLst>
        </pc:spChg>
        <pc:spChg chg="add mod">
          <ac:chgData name="Чистяков Анатолий" userId="98bec41ccfde63ca" providerId="Windows Live" clId="Web-{AD433443-E0AF-4001-A5BC-FD801D2D3DAF}" dt="2024-02-25T12:30:14.347" v="335" actId="20577"/>
          <ac:spMkLst>
            <pc:docMk/>
            <pc:sldMk cId="1327442861" sldId="263"/>
            <ac:spMk id="5" creationId="{0C4BB38C-C467-992C-B1DA-46A0BF6B98CB}"/>
          </ac:spMkLst>
        </pc:spChg>
        <pc:picChg chg="mod">
          <ac:chgData name="Чистяков Анатолий" userId="98bec41ccfde63ca" providerId="Windows Live" clId="Web-{AD433443-E0AF-4001-A5BC-FD801D2D3DAF}" dt="2024-02-25T12:30:06.503" v="332" actId="1076"/>
          <ac:picMkLst>
            <pc:docMk/>
            <pc:sldMk cId="1327442861" sldId="263"/>
            <ac:picMk id="2" creationId="{1641AA46-DC60-EA0B-898D-EDC40673FB70}"/>
          </ac:picMkLst>
        </pc:picChg>
      </pc:sldChg>
      <pc:sldChg chg="addSp delSp modSp new ord">
        <pc:chgData name="Чистяков Анатолий" userId="98bec41ccfde63ca" providerId="Windows Live" clId="Web-{AD433443-E0AF-4001-A5BC-FD801D2D3DAF}" dt="2024-02-25T12:29:54.612" v="331" actId="20577"/>
        <pc:sldMkLst>
          <pc:docMk/>
          <pc:sldMk cId="3508331414" sldId="264"/>
        </pc:sldMkLst>
        <pc:spChg chg="add mod">
          <ac:chgData name="Чистяков Анатолий" userId="98bec41ccfde63ca" providerId="Windows Live" clId="Web-{AD433443-E0AF-4001-A5BC-FD801D2D3DAF}" dt="2024-02-25T12:24:29.184" v="71" actId="1076"/>
          <ac:spMkLst>
            <pc:docMk/>
            <pc:sldMk cId="3508331414" sldId="264"/>
            <ac:spMk id="4" creationId="{CAF5E0CF-6768-FD84-359D-A491B7D3A84D}"/>
          </ac:spMkLst>
        </pc:spChg>
        <pc:spChg chg="add mod">
          <ac:chgData name="Чистяков Анатолий" userId="98bec41ccfde63ca" providerId="Windows Live" clId="Web-{AD433443-E0AF-4001-A5BC-FD801D2D3DAF}" dt="2024-02-25T12:24:24.168" v="70" actId="1076"/>
          <ac:spMkLst>
            <pc:docMk/>
            <pc:sldMk cId="3508331414" sldId="264"/>
            <ac:spMk id="5" creationId="{29DD4CCD-0CCD-ADB2-DF5D-84C3E1C967FE}"/>
          </ac:spMkLst>
        </pc:spChg>
        <pc:spChg chg="add del">
          <ac:chgData name="Чистяков Анатолий" userId="98bec41ccfde63ca" providerId="Windows Live" clId="Web-{AD433443-E0AF-4001-A5BC-FD801D2D3DAF}" dt="2024-02-25T12:08:20.969" v="27"/>
          <ac:spMkLst>
            <pc:docMk/>
            <pc:sldMk cId="3508331414" sldId="264"/>
            <ac:spMk id="6" creationId="{50269616-DE9C-7029-4058-ECEA50C54D3D}"/>
          </ac:spMkLst>
        </pc:spChg>
        <pc:spChg chg="add mod">
          <ac:chgData name="Чистяков Анатолий" userId="98bec41ccfde63ca" providerId="Windows Live" clId="Web-{AD433443-E0AF-4001-A5BC-FD801D2D3DAF}" dt="2024-02-25T12:29:54.612" v="331" actId="20577"/>
          <ac:spMkLst>
            <pc:docMk/>
            <pc:sldMk cId="3508331414" sldId="264"/>
            <ac:spMk id="9" creationId="{628DD099-BA03-F919-91D4-B9502BE09C15}"/>
          </ac:spMkLst>
        </pc:spChg>
        <pc:picChg chg="add">
          <ac:chgData name="Чистяков Анатолий" userId="98bec41ccfde63ca" providerId="Windows Live" clId="Web-{AD433443-E0AF-4001-A5BC-FD801D2D3DAF}" dt="2024-02-25T12:07:17.031" v="17"/>
          <ac:picMkLst>
            <pc:docMk/>
            <pc:sldMk cId="3508331414" sldId="264"/>
            <ac:picMk id="3" creationId="{019819D7-328B-CFA1-6974-84F5D8EBBBB3}"/>
          </ac:picMkLst>
        </pc:picChg>
        <pc:picChg chg="add del mod">
          <ac:chgData name="Чистяков Анатолий" userId="98bec41ccfde63ca" providerId="Windows Live" clId="Web-{AD433443-E0AF-4001-A5BC-FD801D2D3DAF}" dt="2024-02-25T12:23:37.854" v="67"/>
          <ac:picMkLst>
            <pc:docMk/>
            <pc:sldMk cId="3508331414" sldId="264"/>
            <ac:picMk id="7" creationId="{888960E2-AC12-EFA5-1CED-398B9EA0EB58}"/>
          </ac:picMkLst>
        </pc:picChg>
        <pc:picChg chg="add mod">
          <ac:chgData name="Чистяков Анатолий" userId="98bec41ccfde63ca" providerId="Windows Live" clId="Web-{AD433443-E0AF-4001-A5BC-FD801D2D3DAF}" dt="2024-02-25T12:24:38.418" v="74" actId="14100"/>
          <ac:picMkLst>
            <pc:docMk/>
            <pc:sldMk cId="3508331414" sldId="264"/>
            <ac:picMk id="8" creationId="{32EEB4E5-F259-1AF7-30AF-B2D4D6993154}"/>
          </ac:picMkLst>
        </pc:picChg>
      </pc:sldChg>
      <pc:sldChg chg="new">
        <pc:chgData name="Чистяков Анатолий" userId="98bec41ccfde63ca" providerId="Windows Live" clId="Web-{AD433443-E0AF-4001-A5BC-FD801D2D3DAF}" dt="2024-02-25T12:06:41.921" v="16"/>
        <pc:sldMkLst>
          <pc:docMk/>
          <pc:sldMk cId="697938574" sldId="265"/>
        </pc:sldMkLst>
      </pc:sldChg>
    </pc:docChg>
  </pc:docChgLst>
  <pc:docChgLst>
    <pc:chgData name="Чистяков Анатолий" userId="98bec41ccfde63ca" providerId="Windows Live" clId="Web-{E84B1A01-853D-4B7B-904B-B87CE2E44C3E}"/>
    <pc:docChg chg="modSld">
      <pc:chgData name="Чистяков Анатолий" userId="98bec41ccfde63ca" providerId="Windows Live" clId="Web-{E84B1A01-853D-4B7B-904B-B87CE2E44C3E}" dt="2024-02-25T13:56:12.590" v="237" actId="20577"/>
      <pc:docMkLst>
        <pc:docMk/>
      </pc:docMkLst>
      <pc:sldChg chg="delSp modSp">
        <pc:chgData name="Чистяков Анатолий" userId="98bec41ccfde63ca" providerId="Windows Live" clId="Web-{E84B1A01-853D-4B7B-904B-B87CE2E44C3E}" dt="2024-02-25T13:53:20.224" v="206"/>
        <pc:sldMkLst>
          <pc:docMk/>
          <pc:sldMk cId="3508331414" sldId="264"/>
        </pc:sldMkLst>
        <pc:spChg chg="del mod">
          <ac:chgData name="Чистяков Анатолий" userId="98bec41ccfde63ca" providerId="Windows Live" clId="Web-{E84B1A01-853D-4B7B-904B-B87CE2E44C3E}" dt="2024-02-25T13:53:20.224" v="206"/>
          <ac:spMkLst>
            <pc:docMk/>
            <pc:sldMk cId="3508331414" sldId="264"/>
            <ac:spMk id="9" creationId="{628DD099-BA03-F919-91D4-B9502BE09C15}"/>
          </ac:spMkLst>
        </pc:spChg>
      </pc:sldChg>
      <pc:sldChg chg="addSp modSp">
        <pc:chgData name="Чистяков Анатолий" userId="98bec41ccfde63ca" providerId="Windows Live" clId="Web-{E84B1A01-853D-4B7B-904B-B87CE2E44C3E}" dt="2024-02-25T13:56:12.590" v="237" actId="20577"/>
        <pc:sldMkLst>
          <pc:docMk/>
          <pc:sldMk cId="532227618" sldId="267"/>
        </pc:sldMkLst>
        <pc:spChg chg="mod">
          <ac:chgData name="Чистяков Анатолий" userId="98bec41ccfde63ca" providerId="Windows Live" clId="Web-{E84B1A01-853D-4B7B-904B-B87CE2E44C3E}" dt="2024-02-25T13:56:12.590" v="237" actId="20577"/>
          <ac:spMkLst>
            <pc:docMk/>
            <pc:sldMk cId="532227618" sldId="267"/>
            <ac:spMk id="3" creationId="{7F5A1333-744A-AFAC-E61E-12F583162E62}"/>
          </ac:spMkLst>
        </pc:spChg>
        <pc:spChg chg="add mod">
          <ac:chgData name="Чистяков Анатолий" userId="98bec41ccfde63ca" providerId="Windows Live" clId="Web-{E84B1A01-853D-4B7B-904B-B87CE2E44C3E}" dt="2024-02-25T13:22:20.697" v="203" actId="20577"/>
          <ac:spMkLst>
            <pc:docMk/>
            <pc:sldMk cId="532227618" sldId="267"/>
            <ac:spMk id="4" creationId="{EDDD54D6-1759-C6D1-B6F9-8FF395B78C12}"/>
          </ac:spMkLst>
        </pc:spChg>
      </pc:sldChg>
    </pc:docChg>
  </pc:docChgLst>
  <pc:docChgLst>
    <pc:chgData name="Чистяков Анатолий" userId="98bec41ccfde63ca" providerId="Windows Live" clId="Web-{B00990B0-5116-45F2-AF63-63EEC1EF4CA9}"/>
    <pc:docChg chg="addSld delSld modSld sldOrd addMainMaster delMainMaster">
      <pc:chgData name="Чистяков Анатолий" userId="98bec41ccfde63ca" providerId="Windows Live" clId="Web-{B00990B0-5116-45F2-AF63-63EEC1EF4CA9}" dt="2024-02-18T13:06:04.798" v="288" actId="1076"/>
      <pc:docMkLst>
        <pc:docMk/>
      </pc:docMkLst>
      <pc:sldChg chg="addSp delSp modSp mod setBg modClrScheme setClrOvrMap chgLayout">
        <pc:chgData name="Чистяков Анатолий" userId="98bec41ccfde63ca" providerId="Windows Live" clId="Web-{B00990B0-5116-45F2-AF63-63EEC1EF4CA9}" dt="2024-02-18T11:47:48.136" v="40" actId="20577"/>
        <pc:sldMkLst>
          <pc:docMk/>
          <pc:sldMk cId="1351651579" sldId="256"/>
        </pc:sldMkLst>
        <pc:spChg chg="mod">
          <ac:chgData name="Чистяков Анатолий" userId="98bec41ccfde63ca" providerId="Windows Live" clId="Web-{B00990B0-5116-45F2-AF63-63EEC1EF4CA9}" dt="2024-02-18T11:47:16.150" v="36" actId="1076"/>
          <ac:spMkLst>
            <pc:docMk/>
            <pc:sldMk cId="1351651579" sldId="256"/>
            <ac:spMk id="2" creationId="{00000000-0000-0000-0000-000000000000}"/>
          </ac:spMkLst>
        </pc:spChg>
        <pc:spChg chg="mod">
          <ac:chgData name="Чистяков Анатолий" userId="98bec41ccfde63ca" providerId="Windows Live" clId="Web-{B00990B0-5116-45F2-AF63-63EEC1EF4CA9}" dt="2024-02-18T11:47:48.136" v="40" actId="20577"/>
          <ac:spMkLst>
            <pc:docMk/>
            <pc:sldMk cId="1351651579" sldId="256"/>
            <ac:spMk id="3" creationId="{00000000-0000-0000-0000-000000000000}"/>
          </ac:spMkLst>
        </pc:spChg>
        <pc:spChg chg="add del">
          <ac:chgData name="Чистяков Анатолий" userId="98bec41ccfde63ca" providerId="Windows Live" clId="Web-{B00990B0-5116-45F2-AF63-63EEC1EF4CA9}" dt="2024-02-18T11:45:51.413" v="24"/>
          <ac:spMkLst>
            <pc:docMk/>
            <pc:sldMk cId="1351651579" sldId="256"/>
            <ac:spMk id="9" creationId="{37FDDF72-DE39-4F99-A3C1-DD9D7815D7DB}"/>
          </ac:spMkLst>
        </pc:spChg>
        <pc:spChg chg="add del">
          <ac:chgData name="Чистяков Анатолий" userId="98bec41ccfde63ca" providerId="Windows Live" clId="Web-{B00990B0-5116-45F2-AF63-63EEC1EF4CA9}" dt="2024-02-18T11:45:51.413" v="24"/>
          <ac:spMkLst>
            <pc:docMk/>
            <pc:sldMk cId="1351651579" sldId="256"/>
            <ac:spMk id="11" creationId="{5E4ECE80-3AD1-450C-B62A-98788F193948}"/>
          </ac:spMkLst>
        </pc:spChg>
        <pc:spChg chg="add">
          <ac:chgData name="Чистяков Анатолий" userId="98bec41ccfde63ca" providerId="Windows Live" clId="Web-{B00990B0-5116-45F2-AF63-63EEC1EF4CA9}" dt="2024-02-18T11:45:51.413" v="24"/>
          <ac:spMkLst>
            <pc:docMk/>
            <pc:sldMk cId="1351651579" sldId="256"/>
            <ac:spMk id="16" creationId="{8A95209C-5275-4E15-8EA7-7F42980ABF2D}"/>
          </ac:spMkLst>
        </pc:spChg>
        <pc:spChg chg="add">
          <ac:chgData name="Чистяков Анатолий" userId="98bec41ccfde63ca" providerId="Windows Live" clId="Web-{B00990B0-5116-45F2-AF63-63EEC1EF4CA9}" dt="2024-02-18T11:45:51.413" v="24"/>
          <ac:spMkLst>
            <pc:docMk/>
            <pc:sldMk cId="1351651579" sldId="256"/>
            <ac:spMk id="18" creationId="{4F2ED431-E304-4FF0-9F4E-032783C9D612}"/>
          </ac:spMkLst>
        </pc:spChg>
        <pc:spChg chg="add">
          <ac:chgData name="Чистяков Анатолий" userId="98bec41ccfde63ca" providerId="Windows Live" clId="Web-{B00990B0-5116-45F2-AF63-63EEC1EF4CA9}" dt="2024-02-18T11:45:51.413" v="24"/>
          <ac:spMkLst>
            <pc:docMk/>
            <pc:sldMk cId="1351651579" sldId="256"/>
            <ac:spMk id="20" creationId="{4E87FCFB-2CCE-460D-B3DD-557C8BD1B94A}"/>
          </ac:spMkLst>
        </pc:spChg>
        <pc:picChg chg="add mod ord">
          <ac:chgData name="Чистяков Анатолий" userId="98bec41ccfde63ca" providerId="Windows Live" clId="Web-{B00990B0-5116-45F2-AF63-63EEC1EF4CA9}" dt="2024-02-18T11:47:13.432" v="35" actId="1076"/>
          <ac:picMkLst>
            <pc:docMk/>
            <pc:sldMk cId="1351651579" sldId="256"/>
            <ac:picMk id="4" creationId="{4883A1E8-C027-87F5-B6BE-045468138A00}"/>
          </ac:picMkLst>
        </pc:picChg>
      </pc:sldChg>
      <pc:sldChg chg="addSp delSp modSp new mod modClrScheme addAnim chgLayout">
        <pc:chgData name="Чистяков Анатолий" userId="98bec41ccfde63ca" providerId="Windows Live" clId="Web-{B00990B0-5116-45F2-AF63-63EEC1EF4CA9}" dt="2024-02-18T11:57:59.172" v="112"/>
        <pc:sldMkLst>
          <pc:docMk/>
          <pc:sldMk cId="3838793280" sldId="257"/>
        </pc:sldMkLst>
        <pc:spChg chg="del">
          <ac:chgData name="Чистяков Анатолий" userId="98bec41ccfde63ca" providerId="Windows Live" clId="Web-{B00990B0-5116-45F2-AF63-63EEC1EF4CA9}" dt="2024-02-18T11:48:07.433" v="43"/>
          <ac:spMkLst>
            <pc:docMk/>
            <pc:sldMk cId="3838793280" sldId="257"/>
            <ac:spMk id="2" creationId="{7C9F4705-7356-E498-1EED-23933A9A43A2}"/>
          </ac:spMkLst>
        </pc:spChg>
        <pc:spChg chg="del">
          <ac:chgData name="Чистяков Анатолий" userId="98bec41ccfde63ca" providerId="Windows Live" clId="Web-{B00990B0-5116-45F2-AF63-63EEC1EF4CA9}" dt="2024-02-18T11:48:13.949" v="44"/>
          <ac:spMkLst>
            <pc:docMk/>
            <pc:sldMk cId="3838793280" sldId="257"/>
            <ac:spMk id="3" creationId="{F70E2813-5A65-3B8A-7533-A8BA94371030}"/>
          </ac:spMkLst>
        </pc:spChg>
        <pc:spChg chg="add mod">
          <ac:chgData name="Чистяков Анатолий" userId="98bec41ccfde63ca" providerId="Windows Live" clId="Web-{B00990B0-5116-45F2-AF63-63EEC1EF4CA9}" dt="2024-02-18T11:57:08.030" v="110" actId="14100"/>
          <ac:spMkLst>
            <pc:docMk/>
            <pc:sldMk cId="3838793280" sldId="257"/>
            <ac:spMk id="5" creationId="{C38FA727-D683-6B06-C945-CC1F72F11CC3}"/>
          </ac:spMkLst>
        </pc:spChg>
        <pc:spChg chg="add mod">
          <ac:chgData name="Чистяков Анатолий" userId="98bec41ccfde63ca" providerId="Windows Live" clId="Web-{B00990B0-5116-45F2-AF63-63EEC1EF4CA9}" dt="2024-02-18T11:56:58.654" v="107" actId="1076"/>
          <ac:spMkLst>
            <pc:docMk/>
            <pc:sldMk cId="3838793280" sldId="257"/>
            <ac:spMk id="6" creationId="{3B967B58-95A0-6B17-F837-47CDEB0E0B97}"/>
          </ac:spMkLst>
        </pc:spChg>
        <pc:spChg chg="add del">
          <ac:chgData name="Чистяков Анатолий" userId="98bec41ccfde63ca" providerId="Windows Live" clId="Web-{B00990B0-5116-45F2-AF63-63EEC1EF4CA9}" dt="2024-02-18T11:51:51.582" v="70"/>
          <ac:spMkLst>
            <pc:docMk/>
            <pc:sldMk cId="3838793280" sldId="257"/>
            <ac:spMk id="7" creationId="{4D44D0C9-8E1F-810D-4C7C-5F3609992838}"/>
          </ac:spMkLst>
        </pc:spChg>
        <pc:spChg chg="add mod">
          <ac:chgData name="Чистяков Анатолий" userId="98bec41ccfde63ca" providerId="Windows Live" clId="Web-{B00990B0-5116-45F2-AF63-63EEC1EF4CA9}" dt="2024-02-18T11:57:02.967" v="108" actId="1076"/>
          <ac:spMkLst>
            <pc:docMk/>
            <pc:sldMk cId="3838793280" sldId="257"/>
            <ac:spMk id="8" creationId="{4AB1A4B0-0A95-B498-4AF8-78D6E6C64623}"/>
          </ac:spMkLst>
        </pc:spChg>
        <pc:spChg chg="add del">
          <ac:chgData name="Чистяков Анатолий" userId="98bec41ccfde63ca" providerId="Windows Live" clId="Web-{B00990B0-5116-45F2-AF63-63EEC1EF4CA9}" dt="2024-02-18T11:54:11.555" v="86"/>
          <ac:spMkLst>
            <pc:docMk/>
            <pc:sldMk cId="3838793280" sldId="257"/>
            <ac:spMk id="9" creationId="{A21499FE-2C90-E60A-1905-CA5D580FC006}"/>
          </ac:spMkLst>
        </pc:spChg>
        <pc:picChg chg="add mod">
          <ac:chgData name="Чистяков Анатолий" userId="98bec41ccfde63ca" providerId="Windows Live" clId="Web-{B00990B0-5116-45F2-AF63-63EEC1EF4CA9}" dt="2024-02-18T11:48:54.420" v="51" actId="14100"/>
          <ac:picMkLst>
            <pc:docMk/>
            <pc:sldMk cId="3838793280" sldId="257"/>
            <ac:picMk id="4" creationId="{CA4DFD7D-16EF-1EC3-5ACF-6BF71BC46755}"/>
          </ac:picMkLst>
        </pc:picChg>
        <pc:picChg chg="add mod">
          <ac:chgData name="Чистяков Анатолий" userId="98bec41ccfde63ca" providerId="Windows Live" clId="Web-{B00990B0-5116-45F2-AF63-63EEC1EF4CA9}" dt="2024-02-18T11:57:11.405" v="111" actId="1076"/>
          <ac:picMkLst>
            <pc:docMk/>
            <pc:sldMk cId="3838793280" sldId="257"/>
            <ac:picMk id="10" creationId="{5A7DFC72-7518-AE99-98A9-535744C30A85}"/>
          </ac:picMkLst>
        </pc:picChg>
      </pc:sldChg>
      <pc:sldChg chg="addSp delSp modSp add mod replId setBg">
        <pc:chgData name="Чистяков Анатолий" userId="98bec41ccfde63ca" providerId="Windows Live" clId="Web-{B00990B0-5116-45F2-AF63-63EEC1EF4CA9}" dt="2024-02-18T12:42:07.935" v="181" actId="14100"/>
        <pc:sldMkLst>
          <pc:docMk/>
          <pc:sldMk cId="711123872" sldId="258"/>
        </pc:sldMkLst>
        <pc:spChg chg="add mod">
          <ac:chgData name="Чистяков Анатолий" userId="98bec41ccfde63ca" providerId="Windows Live" clId="Web-{B00990B0-5116-45F2-AF63-63EEC1EF4CA9}" dt="2024-02-18T12:39:31.970" v="143" actId="1076"/>
          <ac:spMkLst>
            <pc:docMk/>
            <pc:sldMk cId="711123872" sldId="258"/>
            <ac:spMk id="4" creationId="{6E1443EC-12AA-732E-0503-0A599115E55D}"/>
          </ac:spMkLst>
        </pc:spChg>
        <pc:spChg chg="add">
          <ac:chgData name="Чистяков Анатолий" userId="98bec41ccfde63ca" providerId="Windows Live" clId="Web-{B00990B0-5116-45F2-AF63-63EEC1EF4CA9}" dt="2024-02-18T12:39:24.407" v="142"/>
          <ac:spMkLst>
            <pc:docMk/>
            <pc:sldMk cId="711123872" sldId="258"/>
            <ac:spMk id="9" creationId="{DA381740-063A-41A4-836D-85D14980EEF0}"/>
          </ac:spMkLst>
        </pc:spChg>
        <pc:spChg chg="add">
          <ac:chgData name="Чистяков Анатолий" userId="98bec41ccfde63ca" providerId="Windows Live" clId="Web-{B00990B0-5116-45F2-AF63-63EEC1EF4CA9}" dt="2024-02-18T12:39:24.407" v="142"/>
          <ac:spMkLst>
            <pc:docMk/>
            <pc:sldMk cId="711123872" sldId="258"/>
            <ac:spMk id="11" creationId="{678CC48C-9275-4EFA-9B84-8E818500B9C1}"/>
          </ac:spMkLst>
        </pc:spChg>
        <pc:spChg chg="add">
          <ac:chgData name="Чистяков Анатолий" userId="98bec41ccfde63ca" providerId="Windows Live" clId="Web-{B00990B0-5116-45F2-AF63-63EEC1EF4CA9}" dt="2024-02-18T12:39:24.407" v="142"/>
          <ac:spMkLst>
            <pc:docMk/>
            <pc:sldMk cId="711123872" sldId="258"/>
            <ac:spMk id="13" creationId="{0A324144-E9CF-4B12-A53E-FAC0D281D8B0}"/>
          </ac:spMkLst>
        </pc:spChg>
        <pc:picChg chg="add del mod">
          <ac:chgData name="Чистяков Анатолий" userId="98bec41ccfde63ca" providerId="Windows Live" clId="Web-{B00990B0-5116-45F2-AF63-63EEC1EF4CA9}" dt="2024-02-18T12:37:42.727" v="116"/>
          <ac:picMkLst>
            <pc:docMk/>
            <pc:sldMk cId="711123872" sldId="258"/>
            <ac:picMk id="2" creationId="{BFE71C71-F4DF-8D5C-6F3B-6FF9D3E49D52}"/>
          </ac:picMkLst>
        </pc:picChg>
        <pc:picChg chg="add mod">
          <ac:chgData name="Чистяков Анатолий" userId="98bec41ccfde63ca" providerId="Windows Live" clId="Web-{B00990B0-5116-45F2-AF63-63EEC1EF4CA9}" dt="2024-02-18T12:39:24.407" v="142"/>
          <ac:picMkLst>
            <pc:docMk/>
            <pc:sldMk cId="711123872" sldId="258"/>
            <ac:picMk id="3" creationId="{84982F2E-93E1-EF07-A712-79958C40553B}"/>
          </ac:picMkLst>
        </pc:picChg>
        <pc:picChg chg="add del mod">
          <ac:chgData name="Чистяков Анатолий" userId="98bec41ccfde63ca" providerId="Windows Live" clId="Web-{B00990B0-5116-45F2-AF63-63EEC1EF4CA9}" dt="2024-02-18T12:41:01.352" v="158"/>
          <ac:picMkLst>
            <pc:docMk/>
            <pc:sldMk cId="711123872" sldId="258"/>
            <ac:picMk id="5" creationId="{5A2E6BC1-122E-6A12-A93E-8BD2E0D7F45B}"/>
          </ac:picMkLst>
        </pc:picChg>
        <pc:picChg chg="add del mod">
          <ac:chgData name="Чистяков Анатолий" userId="98bec41ccfde63ca" providerId="Windows Live" clId="Web-{B00990B0-5116-45F2-AF63-63EEC1EF4CA9}" dt="2024-02-18T12:41:02.946" v="159"/>
          <ac:picMkLst>
            <pc:docMk/>
            <pc:sldMk cId="711123872" sldId="258"/>
            <ac:picMk id="6" creationId="{7820B238-EFD2-4D7D-E6A1-318151D38E44}"/>
          </ac:picMkLst>
        </pc:picChg>
        <pc:picChg chg="add mod">
          <ac:chgData name="Чистяков Анатолий" userId="98bec41ccfde63ca" providerId="Windows Live" clId="Web-{B00990B0-5116-45F2-AF63-63EEC1EF4CA9}" dt="2024-02-18T12:41:52.028" v="175" actId="14100"/>
          <ac:picMkLst>
            <pc:docMk/>
            <pc:sldMk cId="711123872" sldId="258"/>
            <ac:picMk id="7" creationId="{9DAA92AA-09B6-0147-0AB2-58D47B1BDAFD}"/>
          </ac:picMkLst>
        </pc:picChg>
        <pc:picChg chg="add mod">
          <ac:chgData name="Чистяков Анатолий" userId="98bec41ccfde63ca" providerId="Windows Live" clId="Web-{B00990B0-5116-45F2-AF63-63EEC1EF4CA9}" dt="2024-02-18T12:41:55.731" v="177" actId="1076"/>
          <ac:picMkLst>
            <pc:docMk/>
            <pc:sldMk cId="711123872" sldId="258"/>
            <ac:picMk id="8" creationId="{52B745E3-80A0-76AB-F4B6-D897AB7E50B6}"/>
          </ac:picMkLst>
        </pc:picChg>
        <pc:picChg chg="add mod">
          <ac:chgData name="Чистяков Анатолий" userId="98bec41ccfde63ca" providerId="Windows Live" clId="Web-{B00990B0-5116-45F2-AF63-63EEC1EF4CA9}" dt="2024-02-18T12:42:07.935" v="181" actId="14100"/>
          <ac:picMkLst>
            <pc:docMk/>
            <pc:sldMk cId="711123872" sldId="258"/>
            <ac:picMk id="10" creationId="{2E05B28D-B185-19E0-280F-38C3E47612CB}"/>
          </ac:picMkLst>
        </pc:picChg>
        <pc:picChg chg="add mod">
          <ac:chgData name="Чистяков Анатолий" userId="98bec41ccfde63ca" providerId="Windows Live" clId="Web-{B00990B0-5116-45F2-AF63-63EEC1EF4CA9}" dt="2024-02-18T12:42:01.513" v="179" actId="14100"/>
          <ac:picMkLst>
            <pc:docMk/>
            <pc:sldMk cId="711123872" sldId="258"/>
            <ac:picMk id="12" creationId="{9CB752AE-359D-7D98-0D6B-6F41F9E7C3EF}"/>
          </ac:picMkLst>
        </pc:picChg>
      </pc:sldChg>
      <pc:sldChg chg="new del">
        <pc:chgData name="Чистяков Анатолий" userId="98bec41ccfde63ca" providerId="Windows Live" clId="Web-{B00990B0-5116-45F2-AF63-63EEC1EF4CA9}" dt="2024-02-18T11:48:16.324" v="45"/>
        <pc:sldMkLst>
          <pc:docMk/>
          <pc:sldMk cId="2453107854" sldId="258"/>
        </pc:sldMkLst>
      </pc:sldChg>
      <pc:sldChg chg="addSp modSp add replId">
        <pc:chgData name="Чистяков Анатолий" userId="98bec41ccfde63ca" providerId="Windows Live" clId="Web-{B00990B0-5116-45F2-AF63-63EEC1EF4CA9}" dt="2024-02-18T12:53:15.722" v="198" actId="1076"/>
        <pc:sldMkLst>
          <pc:docMk/>
          <pc:sldMk cId="4032438077" sldId="259"/>
        </pc:sldMkLst>
        <pc:picChg chg="add">
          <ac:chgData name="Чистяков Анатолий" userId="98bec41ccfde63ca" providerId="Windows Live" clId="Web-{B00990B0-5116-45F2-AF63-63EEC1EF4CA9}" dt="2024-02-18T12:52:20.858" v="182"/>
          <ac:picMkLst>
            <pc:docMk/>
            <pc:sldMk cId="4032438077" sldId="259"/>
            <ac:picMk id="3" creationId="{AF6BAF63-DC12-B6DA-93DA-5037449F194B}"/>
          </ac:picMkLst>
        </pc:picChg>
        <pc:picChg chg="add mod">
          <ac:chgData name="Чистяков Анатолий" userId="98bec41ccfde63ca" providerId="Windows Live" clId="Web-{B00990B0-5116-45F2-AF63-63EEC1EF4CA9}" dt="2024-02-18T12:53:15.722" v="198" actId="1076"/>
          <ac:picMkLst>
            <pc:docMk/>
            <pc:sldMk cId="4032438077" sldId="259"/>
            <ac:picMk id="4" creationId="{5A038840-5EE9-5C9B-4D0C-12F3BE2C2EA8}"/>
          </ac:picMkLst>
        </pc:picChg>
        <pc:picChg chg="add mod">
          <ac:chgData name="Чистяков Анатолий" userId="98bec41ccfde63ca" providerId="Windows Live" clId="Web-{B00990B0-5116-45F2-AF63-63EEC1EF4CA9}" dt="2024-02-18T12:53:13.613" v="197" actId="1076"/>
          <ac:picMkLst>
            <pc:docMk/>
            <pc:sldMk cId="4032438077" sldId="259"/>
            <ac:picMk id="5" creationId="{297EAC85-1E3D-517E-73F5-EB35D22BEA55}"/>
          </ac:picMkLst>
        </pc:picChg>
        <pc:picChg chg="add mod">
          <ac:chgData name="Чистяков Анатолий" userId="98bec41ccfde63ca" providerId="Windows Live" clId="Web-{B00990B0-5116-45F2-AF63-63EEC1EF4CA9}" dt="2024-02-18T12:53:08.847" v="195" actId="1076"/>
          <ac:picMkLst>
            <pc:docMk/>
            <pc:sldMk cId="4032438077" sldId="259"/>
            <ac:picMk id="6" creationId="{95500492-E23A-36E2-91B0-4606CC58D38C}"/>
          </ac:picMkLst>
        </pc:picChg>
        <pc:picChg chg="add mod">
          <ac:chgData name="Чистяков Анатолий" userId="98bec41ccfde63ca" providerId="Windows Live" clId="Web-{B00990B0-5116-45F2-AF63-63EEC1EF4CA9}" dt="2024-02-18T12:53:11.362" v="196" actId="1076"/>
          <ac:picMkLst>
            <pc:docMk/>
            <pc:sldMk cId="4032438077" sldId="259"/>
            <ac:picMk id="7" creationId="{DE16F0B8-9A26-6124-7E19-1446CFEE0CC2}"/>
          </ac:picMkLst>
        </pc:picChg>
      </pc:sldChg>
      <pc:sldChg chg="addSp modSp add replId">
        <pc:chgData name="Чистяков Анатолий" userId="98bec41ccfde63ca" providerId="Windows Live" clId="Web-{B00990B0-5116-45F2-AF63-63EEC1EF4CA9}" dt="2024-02-18T12:54:36.635" v="214" actId="1076"/>
        <pc:sldMkLst>
          <pc:docMk/>
          <pc:sldMk cId="564463534" sldId="260"/>
        </pc:sldMkLst>
        <pc:picChg chg="add">
          <ac:chgData name="Чистяков Анатолий" userId="98bec41ccfde63ca" providerId="Windows Live" clId="Web-{B00990B0-5116-45F2-AF63-63EEC1EF4CA9}" dt="2024-02-18T12:52:25.109" v="183"/>
          <ac:picMkLst>
            <pc:docMk/>
            <pc:sldMk cId="564463534" sldId="260"/>
            <ac:picMk id="3" creationId="{3B37D530-ED74-4042-16A1-0A36F4721CC2}"/>
          </ac:picMkLst>
        </pc:picChg>
        <pc:picChg chg="add mod">
          <ac:chgData name="Чистяков Анатолий" userId="98bec41ccfde63ca" providerId="Windows Live" clId="Web-{B00990B0-5116-45F2-AF63-63EEC1EF4CA9}" dt="2024-02-18T12:54:34.822" v="213" actId="1076"/>
          <ac:picMkLst>
            <pc:docMk/>
            <pc:sldMk cId="564463534" sldId="260"/>
            <ac:picMk id="4" creationId="{5993A1BA-D9E5-57AA-646E-B32524F29C2C}"/>
          </ac:picMkLst>
        </pc:picChg>
        <pc:picChg chg="add mod">
          <ac:chgData name="Чистяков Анатолий" userId="98bec41ccfde63ca" providerId="Windows Live" clId="Web-{B00990B0-5116-45F2-AF63-63EEC1EF4CA9}" dt="2024-02-18T12:54:36.635" v="214" actId="1076"/>
          <ac:picMkLst>
            <pc:docMk/>
            <pc:sldMk cId="564463534" sldId="260"/>
            <ac:picMk id="5" creationId="{BAAC0836-C3DB-68B7-BA23-0A351C67F6F1}"/>
          </ac:picMkLst>
        </pc:picChg>
        <pc:picChg chg="add mod">
          <ac:chgData name="Чистяков Анатолий" userId="98bec41ccfde63ca" providerId="Windows Live" clId="Web-{B00990B0-5116-45F2-AF63-63EEC1EF4CA9}" dt="2024-02-18T12:54:16.258" v="207" actId="1076"/>
          <ac:picMkLst>
            <pc:docMk/>
            <pc:sldMk cId="564463534" sldId="260"/>
            <ac:picMk id="6" creationId="{C4EA7225-24D0-EB22-5CF5-E19B67446CDE}"/>
          </ac:picMkLst>
        </pc:picChg>
        <pc:picChg chg="add mod">
          <ac:chgData name="Чистяков Анатолий" userId="98bec41ccfde63ca" providerId="Windows Live" clId="Web-{B00990B0-5116-45F2-AF63-63EEC1EF4CA9}" dt="2024-02-18T12:54:20.759" v="209" actId="1076"/>
          <ac:picMkLst>
            <pc:docMk/>
            <pc:sldMk cId="564463534" sldId="260"/>
            <ac:picMk id="7" creationId="{5B7E9392-F1ED-9E4C-8875-07FBEBB52263}"/>
          </ac:picMkLst>
        </pc:picChg>
      </pc:sldChg>
      <pc:sldChg chg="addSp delSp modSp new">
        <pc:chgData name="Чистяков Анатолий" userId="98bec41ccfde63ca" providerId="Windows Live" clId="Web-{B00990B0-5116-45F2-AF63-63EEC1EF4CA9}" dt="2024-02-18T13:06:04.798" v="288" actId="1076"/>
        <pc:sldMkLst>
          <pc:docMk/>
          <pc:sldMk cId="195532107" sldId="261"/>
        </pc:sldMkLst>
        <pc:spChg chg="add del">
          <ac:chgData name="Чистяков Анатолий" userId="98bec41ccfde63ca" providerId="Windows Live" clId="Web-{B00990B0-5116-45F2-AF63-63EEC1EF4CA9}" dt="2024-02-18T13:03:05.362" v="253"/>
          <ac:spMkLst>
            <pc:docMk/>
            <pc:sldMk cId="195532107" sldId="261"/>
            <ac:spMk id="3" creationId="{464921AF-DB65-123A-CD79-4433A4613B70}"/>
          </ac:spMkLst>
        </pc:spChg>
        <pc:spChg chg="add mod">
          <ac:chgData name="Чистяков Анатолий" userId="98bec41ccfde63ca" providerId="Windows Live" clId="Web-{B00990B0-5116-45F2-AF63-63EEC1EF4CA9}" dt="2024-02-18T13:05:43.093" v="284" actId="20577"/>
          <ac:spMkLst>
            <pc:docMk/>
            <pc:sldMk cId="195532107" sldId="261"/>
            <ac:spMk id="4" creationId="{A044E374-A95C-FD53-8A86-EA99A24243B5}"/>
          </ac:spMkLst>
        </pc:spChg>
        <pc:spChg chg="add del">
          <ac:chgData name="Чистяков Анатолий" userId="98bec41ccfde63ca" providerId="Windows Live" clId="Web-{B00990B0-5116-45F2-AF63-63EEC1EF4CA9}" dt="2024-02-18T13:05:07.981" v="280"/>
          <ac:spMkLst>
            <pc:docMk/>
            <pc:sldMk cId="195532107" sldId="261"/>
            <ac:spMk id="5" creationId="{A01D746C-31FF-89F6-85FA-C13C06E878FD}"/>
          </ac:spMkLst>
        </pc:spChg>
        <pc:spChg chg="add mod">
          <ac:chgData name="Чистяков Анатолий" userId="98bec41ccfde63ca" providerId="Windows Live" clId="Web-{B00990B0-5116-45F2-AF63-63EEC1EF4CA9}" dt="2024-02-18T13:06:04.798" v="288" actId="1076"/>
          <ac:spMkLst>
            <pc:docMk/>
            <pc:sldMk cId="195532107" sldId="261"/>
            <ac:spMk id="6" creationId="{3AD484A7-0709-3BAE-8287-1A7867548EC8}"/>
          </ac:spMkLst>
        </pc:spChg>
        <pc:picChg chg="add mod">
          <ac:chgData name="Чистяков Анатолий" userId="98bec41ccfde63ca" providerId="Windows Live" clId="Web-{B00990B0-5116-45F2-AF63-63EEC1EF4CA9}" dt="2024-02-18T13:00:07.473" v="251" actId="1076"/>
          <ac:picMkLst>
            <pc:docMk/>
            <pc:sldMk cId="195532107" sldId="261"/>
            <ac:picMk id="2" creationId="{E201EB14-E4B2-BA8D-5521-4E2EACC2D8D4}"/>
          </ac:picMkLst>
        </pc:picChg>
      </pc:sldChg>
      <pc:sldChg chg="addSp delSp modSp add ord replId">
        <pc:chgData name="Чистяков Анатолий" userId="98bec41ccfde63ca" providerId="Windows Live" clId="Web-{B00990B0-5116-45F2-AF63-63EEC1EF4CA9}" dt="2024-02-18T12:59:32.627" v="247" actId="1076"/>
        <pc:sldMkLst>
          <pc:docMk/>
          <pc:sldMk cId="1249076072" sldId="262"/>
        </pc:sldMkLst>
        <pc:picChg chg="add del mod">
          <ac:chgData name="Чистяков Анатолий" userId="98bec41ccfde63ca" providerId="Windows Live" clId="Web-{B00990B0-5116-45F2-AF63-63EEC1EF4CA9}" dt="2024-02-18T12:56:21.549" v="233"/>
          <ac:picMkLst>
            <pc:docMk/>
            <pc:sldMk cId="1249076072" sldId="262"/>
            <ac:picMk id="2" creationId="{EC069306-2327-C2EB-BF4C-B8AE7DA7D1B2}"/>
          </ac:picMkLst>
        </pc:picChg>
        <pc:picChg chg="del">
          <ac:chgData name="Чистяков Анатолий" userId="98bec41ccfde63ca" providerId="Windows Live" clId="Web-{B00990B0-5116-45F2-AF63-63EEC1EF4CA9}" dt="2024-02-18T12:54:58.308" v="218"/>
          <ac:picMkLst>
            <pc:docMk/>
            <pc:sldMk cId="1249076072" sldId="262"/>
            <ac:picMk id="4" creationId="{5A038840-5EE9-5C9B-4D0C-12F3BE2C2EA8}"/>
          </ac:picMkLst>
        </pc:picChg>
        <pc:picChg chg="del">
          <ac:chgData name="Чистяков Анатолий" userId="98bec41ccfde63ca" providerId="Windows Live" clId="Web-{B00990B0-5116-45F2-AF63-63EEC1EF4CA9}" dt="2024-02-18T12:54:57.449" v="217"/>
          <ac:picMkLst>
            <pc:docMk/>
            <pc:sldMk cId="1249076072" sldId="262"/>
            <ac:picMk id="5" creationId="{297EAC85-1E3D-517E-73F5-EB35D22BEA55}"/>
          </ac:picMkLst>
        </pc:picChg>
        <pc:picChg chg="del">
          <ac:chgData name="Чистяков Анатолий" userId="98bec41ccfde63ca" providerId="Windows Live" clId="Web-{B00990B0-5116-45F2-AF63-63EEC1EF4CA9}" dt="2024-02-18T12:54:59.090" v="219"/>
          <ac:picMkLst>
            <pc:docMk/>
            <pc:sldMk cId="1249076072" sldId="262"/>
            <ac:picMk id="6" creationId="{95500492-E23A-36E2-91B0-4606CC58D38C}"/>
          </ac:picMkLst>
        </pc:picChg>
        <pc:picChg chg="del">
          <ac:chgData name="Чистяков Анатолий" userId="98bec41ccfde63ca" providerId="Windows Live" clId="Web-{B00990B0-5116-45F2-AF63-63EEC1EF4CA9}" dt="2024-02-18T12:54:59.730" v="220"/>
          <ac:picMkLst>
            <pc:docMk/>
            <pc:sldMk cId="1249076072" sldId="262"/>
            <ac:picMk id="7" creationId="{DE16F0B8-9A26-6124-7E19-1446CFEE0CC2}"/>
          </ac:picMkLst>
        </pc:picChg>
        <pc:picChg chg="add mod">
          <ac:chgData name="Чистяков Анатолий" userId="98bec41ccfde63ca" providerId="Windows Live" clId="Web-{B00990B0-5116-45F2-AF63-63EEC1EF4CA9}" dt="2024-02-18T12:59:32.627" v="247" actId="1076"/>
          <ac:picMkLst>
            <pc:docMk/>
            <pc:sldMk cId="1249076072" sldId="262"/>
            <ac:picMk id="8" creationId="{C81A0E99-7866-9F89-49D8-EFB1B252C3B9}"/>
          </ac:picMkLst>
        </pc:picChg>
        <pc:picChg chg="add mod">
          <ac:chgData name="Чистяков Анатолий" userId="98bec41ccfde63ca" providerId="Windows Live" clId="Web-{B00990B0-5116-45F2-AF63-63EEC1EF4CA9}" dt="2024-02-18T12:56:18.471" v="231" actId="1076"/>
          <ac:picMkLst>
            <pc:docMk/>
            <pc:sldMk cId="1249076072" sldId="262"/>
            <ac:picMk id="9" creationId="{CE388311-3D24-B39E-885A-6363C4C775E2}"/>
          </ac:picMkLst>
        </pc:picChg>
        <pc:picChg chg="add mod">
          <ac:chgData name="Чистяков Анатолий" userId="98bec41ccfde63ca" providerId="Windows Live" clId="Web-{B00990B0-5116-45F2-AF63-63EEC1EF4CA9}" dt="2024-02-18T12:58:03.557" v="242" actId="1076"/>
          <ac:picMkLst>
            <pc:docMk/>
            <pc:sldMk cId="1249076072" sldId="262"/>
            <ac:picMk id="10" creationId="{FF9F892E-3149-A4A5-E151-69D9BF10B0DD}"/>
          </ac:picMkLst>
        </pc:picChg>
        <pc:picChg chg="add mod">
          <ac:chgData name="Чистяков Анатолий" userId="98bec41ccfde63ca" providerId="Windows Live" clId="Web-{B00990B0-5116-45F2-AF63-63EEC1EF4CA9}" dt="2024-02-18T12:59:29.048" v="245" actId="1076"/>
          <ac:picMkLst>
            <pc:docMk/>
            <pc:sldMk cId="1249076072" sldId="262"/>
            <ac:picMk id="11" creationId="{3CA76D88-C51D-E4DF-C4AD-7B74B7381204}"/>
          </ac:picMkLst>
        </pc:picChg>
      </pc:sldChg>
      <pc:sldMasterChg chg="del delSldLayout">
        <pc:chgData name="Чистяков Анатолий" userId="98bec41ccfde63ca" providerId="Windows Live" clId="Web-{B00990B0-5116-45F2-AF63-63EEC1EF4CA9}" dt="2024-02-18T11:45:00.240" v="3"/>
        <pc:sldMasterMkLst>
          <pc:docMk/>
          <pc:sldMasterMk cId="3154979492" sldId="2147483648"/>
        </pc:sldMasterMkLst>
        <pc:sldLayoutChg chg="del">
          <pc:chgData name="Чистяков Анатолий" userId="98bec41ccfde63ca" providerId="Windows Live" clId="Web-{B00990B0-5116-45F2-AF63-63EEC1EF4CA9}" dt="2024-02-18T11:45:00.240" v="3"/>
          <pc:sldLayoutMkLst>
            <pc:docMk/>
            <pc:sldMasterMk cId="3154979492" sldId="2147483648"/>
            <pc:sldLayoutMk cId="161079921" sldId="2147483649"/>
          </pc:sldLayoutMkLst>
        </pc:sldLayoutChg>
        <pc:sldLayoutChg chg="del">
          <pc:chgData name="Чистяков Анатолий" userId="98bec41ccfde63ca" providerId="Windows Live" clId="Web-{B00990B0-5116-45F2-AF63-63EEC1EF4CA9}" dt="2024-02-18T11:45:00.240" v="3"/>
          <pc:sldLayoutMkLst>
            <pc:docMk/>
            <pc:sldMasterMk cId="3154979492" sldId="2147483648"/>
            <pc:sldLayoutMk cId="2703711724" sldId="2147483650"/>
          </pc:sldLayoutMkLst>
        </pc:sldLayoutChg>
        <pc:sldLayoutChg chg="del">
          <pc:chgData name="Чистяков Анатолий" userId="98bec41ccfde63ca" providerId="Windows Live" clId="Web-{B00990B0-5116-45F2-AF63-63EEC1EF4CA9}" dt="2024-02-18T11:45:00.240" v="3"/>
          <pc:sldLayoutMkLst>
            <pc:docMk/>
            <pc:sldMasterMk cId="3154979492" sldId="2147483648"/>
            <pc:sldLayoutMk cId="4076369896" sldId="2147483651"/>
          </pc:sldLayoutMkLst>
        </pc:sldLayoutChg>
        <pc:sldLayoutChg chg="del">
          <pc:chgData name="Чистяков Анатолий" userId="98bec41ccfde63ca" providerId="Windows Live" clId="Web-{B00990B0-5116-45F2-AF63-63EEC1EF4CA9}" dt="2024-02-18T11:45:00.240" v="3"/>
          <pc:sldLayoutMkLst>
            <pc:docMk/>
            <pc:sldMasterMk cId="3154979492" sldId="2147483648"/>
            <pc:sldLayoutMk cId="2625762208" sldId="2147483652"/>
          </pc:sldLayoutMkLst>
        </pc:sldLayoutChg>
        <pc:sldLayoutChg chg="del">
          <pc:chgData name="Чистяков Анатолий" userId="98bec41ccfde63ca" providerId="Windows Live" clId="Web-{B00990B0-5116-45F2-AF63-63EEC1EF4CA9}" dt="2024-02-18T11:45:00.240" v="3"/>
          <pc:sldLayoutMkLst>
            <pc:docMk/>
            <pc:sldMasterMk cId="3154979492" sldId="2147483648"/>
            <pc:sldLayoutMk cId="188002762" sldId="2147483653"/>
          </pc:sldLayoutMkLst>
        </pc:sldLayoutChg>
        <pc:sldLayoutChg chg="del">
          <pc:chgData name="Чистяков Анатолий" userId="98bec41ccfde63ca" providerId="Windows Live" clId="Web-{B00990B0-5116-45F2-AF63-63EEC1EF4CA9}" dt="2024-02-18T11:45:00.240" v="3"/>
          <pc:sldLayoutMkLst>
            <pc:docMk/>
            <pc:sldMasterMk cId="3154979492" sldId="2147483648"/>
            <pc:sldLayoutMk cId="2295335545" sldId="2147483654"/>
          </pc:sldLayoutMkLst>
        </pc:sldLayoutChg>
        <pc:sldLayoutChg chg="del">
          <pc:chgData name="Чистяков Анатолий" userId="98bec41ccfde63ca" providerId="Windows Live" clId="Web-{B00990B0-5116-45F2-AF63-63EEC1EF4CA9}" dt="2024-02-18T11:45:00.240" v="3"/>
          <pc:sldLayoutMkLst>
            <pc:docMk/>
            <pc:sldMasterMk cId="3154979492" sldId="2147483648"/>
            <pc:sldLayoutMk cId="1988754143" sldId="2147483655"/>
          </pc:sldLayoutMkLst>
        </pc:sldLayoutChg>
        <pc:sldLayoutChg chg="del">
          <pc:chgData name="Чистяков Анатолий" userId="98bec41ccfde63ca" providerId="Windows Live" clId="Web-{B00990B0-5116-45F2-AF63-63EEC1EF4CA9}" dt="2024-02-18T11:45:00.240" v="3"/>
          <pc:sldLayoutMkLst>
            <pc:docMk/>
            <pc:sldMasterMk cId="3154979492" sldId="2147483648"/>
            <pc:sldLayoutMk cId="3665695281" sldId="2147483656"/>
          </pc:sldLayoutMkLst>
        </pc:sldLayoutChg>
        <pc:sldLayoutChg chg="del">
          <pc:chgData name="Чистяков Анатолий" userId="98bec41ccfde63ca" providerId="Windows Live" clId="Web-{B00990B0-5116-45F2-AF63-63EEC1EF4CA9}" dt="2024-02-18T11:45:00.240" v="3"/>
          <pc:sldLayoutMkLst>
            <pc:docMk/>
            <pc:sldMasterMk cId="3154979492" sldId="2147483648"/>
            <pc:sldLayoutMk cId="2134169247" sldId="2147483657"/>
          </pc:sldLayoutMkLst>
        </pc:sldLayoutChg>
        <pc:sldLayoutChg chg="del">
          <pc:chgData name="Чистяков Анатолий" userId="98bec41ccfde63ca" providerId="Windows Live" clId="Web-{B00990B0-5116-45F2-AF63-63EEC1EF4CA9}" dt="2024-02-18T11:45:00.240" v="3"/>
          <pc:sldLayoutMkLst>
            <pc:docMk/>
            <pc:sldMasterMk cId="3154979492" sldId="2147483648"/>
            <pc:sldLayoutMk cId="2065727480" sldId="2147483658"/>
          </pc:sldLayoutMkLst>
        </pc:sldLayoutChg>
        <pc:sldLayoutChg chg="del">
          <pc:chgData name="Чистяков Анатолий" userId="98bec41ccfde63ca" providerId="Windows Live" clId="Web-{B00990B0-5116-45F2-AF63-63EEC1EF4CA9}" dt="2024-02-18T11:45:00.240" v="3"/>
          <pc:sldLayoutMkLst>
            <pc:docMk/>
            <pc:sldMasterMk cId="3154979492" sldId="2147483648"/>
            <pc:sldLayoutMk cId="812261758" sldId="2147483659"/>
          </pc:sldLayoutMkLst>
        </pc:sldLayoutChg>
      </pc:sldMasterChg>
      <pc:sldMasterChg chg="add del addSldLayout delSldLayout">
        <pc:chgData name="Чистяков Анатолий" userId="98bec41ccfde63ca" providerId="Windows Live" clId="Web-{B00990B0-5116-45F2-AF63-63EEC1EF4CA9}" dt="2024-02-18T11:45:51.413" v="24"/>
        <pc:sldMasterMkLst>
          <pc:docMk/>
          <pc:sldMasterMk cId="997056159" sldId="2147483725"/>
        </pc:sldMasterMkLst>
        <pc:sldLayoutChg chg="add del">
          <pc:chgData name="Чистяков Анатолий" userId="98bec41ccfde63ca" providerId="Windows Live" clId="Web-{B00990B0-5116-45F2-AF63-63EEC1EF4CA9}" dt="2024-02-18T11:45:51.413" v="24"/>
          <pc:sldLayoutMkLst>
            <pc:docMk/>
            <pc:sldMasterMk cId="997056159" sldId="2147483725"/>
            <pc:sldLayoutMk cId="3712972069" sldId="2147483714"/>
          </pc:sldLayoutMkLst>
        </pc:sldLayoutChg>
        <pc:sldLayoutChg chg="add del">
          <pc:chgData name="Чистяков Анатолий" userId="98bec41ccfde63ca" providerId="Windows Live" clId="Web-{B00990B0-5116-45F2-AF63-63EEC1EF4CA9}" dt="2024-02-18T11:45:51.413" v="24"/>
          <pc:sldLayoutMkLst>
            <pc:docMk/>
            <pc:sldMasterMk cId="997056159" sldId="2147483725"/>
            <pc:sldLayoutMk cId="1439765995" sldId="2147483715"/>
          </pc:sldLayoutMkLst>
        </pc:sldLayoutChg>
        <pc:sldLayoutChg chg="add del">
          <pc:chgData name="Чистяков Анатолий" userId="98bec41ccfde63ca" providerId="Windows Live" clId="Web-{B00990B0-5116-45F2-AF63-63EEC1EF4CA9}" dt="2024-02-18T11:45:51.413" v="24"/>
          <pc:sldLayoutMkLst>
            <pc:docMk/>
            <pc:sldMasterMk cId="997056159" sldId="2147483725"/>
            <pc:sldLayoutMk cId="1064734127" sldId="2147483716"/>
          </pc:sldLayoutMkLst>
        </pc:sldLayoutChg>
        <pc:sldLayoutChg chg="add del">
          <pc:chgData name="Чистяков Анатолий" userId="98bec41ccfde63ca" providerId="Windows Live" clId="Web-{B00990B0-5116-45F2-AF63-63EEC1EF4CA9}" dt="2024-02-18T11:45:51.413" v="24"/>
          <pc:sldLayoutMkLst>
            <pc:docMk/>
            <pc:sldMasterMk cId="997056159" sldId="2147483725"/>
            <pc:sldLayoutMk cId="2476442846" sldId="2147483717"/>
          </pc:sldLayoutMkLst>
        </pc:sldLayoutChg>
        <pc:sldLayoutChg chg="add del">
          <pc:chgData name="Чистяков Анатолий" userId="98bec41ccfde63ca" providerId="Windows Live" clId="Web-{B00990B0-5116-45F2-AF63-63EEC1EF4CA9}" dt="2024-02-18T11:45:51.413" v="24"/>
          <pc:sldLayoutMkLst>
            <pc:docMk/>
            <pc:sldMasterMk cId="997056159" sldId="2147483725"/>
            <pc:sldLayoutMk cId="2651507499" sldId="2147483718"/>
          </pc:sldLayoutMkLst>
        </pc:sldLayoutChg>
        <pc:sldLayoutChg chg="add del">
          <pc:chgData name="Чистяков Анатолий" userId="98bec41ccfde63ca" providerId="Windows Live" clId="Web-{B00990B0-5116-45F2-AF63-63EEC1EF4CA9}" dt="2024-02-18T11:45:51.413" v="24"/>
          <pc:sldLayoutMkLst>
            <pc:docMk/>
            <pc:sldMasterMk cId="997056159" sldId="2147483725"/>
            <pc:sldLayoutMk cId="17968337" sldId="2147483719"/>
          </pc:sldLayoutMkLst>
        </pc:sldLayoutChg>
        <pc:sldLayoutChg chg="add del">
          <pc:chgData name="Чистяков Анатолий" userId="98bec41ccfde63ca" providerId="Windows Live" clId="Web-{B00990B0-5116-45F2-AF63-63EEC1EF4CA9}" dt="2024-02-18T11:45:51.413" v="24"/>
          <pc:sldLayoutMkLst>
            <pc:docMk/>
            <pc:sldMasterMk cId="997056159" sldId="2147483725"/>
            <pc:sldLayoutMk cId="4265104978" sldId="2147483720"/>
          </pc:sldLayoutMkLst>
        </pc:sldLayoutChg>
        <pc:sldLayoutChg chg="add del">
          <pc:chgData name="Чистяков Анатолий" userId="98bec41ccfde63ca" providerId="Windows Live" clId="Web-{B00990B0-5116-45F2-AF63-63EEC1EF4CA9}" dt="2024-02-18T11:45:51.413" v="24"/>
          <pc:sldLayoutMkLst>
            <pc:docMk/>
            <pc:sldMasterMk cId="997056159" sldId="2147483725"/>
            <pc:sldLayoutMk cId="102120327" sldId="2147483721"/>
          </pc:sldLayoutMkLst>
        </pc:sldLayoutChg>
        <pc:sldLayoutChg chg="add del">
          <pc:chgData name="Чистяков Анатолий" userId="98bec41ccfde63ca" providerId="Windows Live" clId="Web-{B00990B0-5116-45F2-AF63-63EEC1EF4CA9}" dt="2024-02-18T11:45:51.413" v="24"/>
          <pc:sldLayoutMkLst>
            <pc:docMk/>
            <pc:sldMasterMk cId="997056159" sldId="2147483725"/>
            <pc:sldLayoutMk cId="1290810943" sldId="2147483722"/>
          </pc:sldLayoutMkLst>
        </pc:sldLayoutChg>
        <pc:sldLayoutChg chg="add del">
          <pc:chgData name="Чистяков Анатолий" userId="98bec41ccfde63ca" providerId="Windows Live" clId="Web-{B00990B0-5116-45F2-AF63-63EEC1EF4CA9}" dt="2024-02-18T11:45:51.413" v="24"/>
          <pc:sldLayoutMkLst>
            <pc:docMk/>
            <pc:sldMasterMk cId="997056159" sldId="2147483725"/>
            <pc:sldLayoutMk cId="2817728657" sldId="2147483723"/>
          </pc:sldLayoutMkLst>
        </pc:sldLayoutChg>
        <pc:sldLayoutChg chg="add del">
          <pc:chgData name="Чистяков Анатолий" userId="98bec41ccfde63ca" providerId="Windows Live" clId="Web-{B00990B0-5116-45F2-AF63-63EEC1EF4CA9}" dt="2024-02-18T11:45:51.413" v="24"/>
          <pc:sldLayoutMkLst>
            <pc:docMk/>
            <pc:sldMasterMk cId="997056159" sldId="2147483725"/>
            <pc:sldLayoutMk cId="2827188589" sldId="2147483724"/>
          </pc:sldLayoutMkLst>
        </pc:sldLayoutChg>
      </pc:sldMasterChg>
      <pc:sldMasterChg chg="add addSldLayout">
        <pc:chgData name="Чистяков Анатолий" userId="98bec41ccfde63ca" providerId="Windows Live" clId="Web-{B00990B0-5116-45F2-AF63-63EEC1EF4CA9}" dt="2024-02-18T11:45:51.413" v="24"/>
        <pc:sldMasterMkLst>
          <pc:docMk/>
          <pc:sldMasterMk cId="1668600483" sldId="2147483801"/>
        </pc:sldMasterMkLst>
        <pc:sldLayoutChg chg="add">
          <pc:chgData name="Чистяков Анатолий" userId="98bec41ccfde63ca" providerId="Windows Live" clId="Web-{B00990B0-5116-45F2-AF63-63EEC1EF4CA9}" dt="2024-02-18T11:45:51.413" v="24"/>
          <pc:sldLayoutMkLst>
            <pc:docMk/>
            <pc:sldMasterMk cId="1668600483" sldId="2147483801"/>
            <pc:sldLayoutMk cId="20140023" sldId="2147483790"/>
          </pc:sldLayoutMkLst>
        </pc:sldLayoutChg>
        <pc:sldLayoutChg chg="add">
          <pc:chgData name="Чистяков Анатолий" userId="98bec41ccfde63ca" providerId="Windows Live" clId="Web-{B00990B0-5116-45F2-AF63-63EEC1EF4CA9}" dt="2024-02-18T11:45:51.413" v="24"/>
          <pc:sldLayoutMkLst>
            <pc:docMk/>
            <pc:sldMasterMk cId="1668600483" sldId="2147483801"/>
            <pc:sldLayoutMk cId="1993354345" sldId="2147483791"/>
          </pc:sldLayoutMkLst>
        </pc:sldLayoutChg>
        <pc:sldLayoutChg chg="add">
          <pc:chgData name="Чистяков Анатолий" userId="98bec41ccfde63ca" providerId="Windows Live" clId="Web-{B00990B0-5116-45F2-AF63-63EEC1EF4CA9}" dt="2024-02-18T11:45:51.413" v="24"/>
          <pc:sldLayoutMkLst>
            <pc:docMk/>
            <pc:sldMasterMk cId="1668600483" sldId="2147483801"/>
            <pc:sldLayoutMk cId="3820094014" sldId="2147483792"/>
          </pc:sldLayoutMkLst>
        </pc:sldLayoutChg>
        <pc:sldLayoutChg chg="add">
          <pc:chgData name="Чистяков Анатолий" userId="98bec41ccfde63ca" providerId="Windows Live" clId="Web-{B00990B0-5116-45F2-AF63-63EEC1EF4CA9}" dt="2024-02-18T11:45:51.413" v="24"/>
          <pc:sldLayoutMkLst>
            <pc:docMk/>
            <pc:sldMasterMk cId="1668600483" sldId="2147483801"/>
            <pc:sldLayoutMk cId="2873898802" sldId="2147483793"/>
          </pc:sldLayoutMkLst>
        </pc:sldLayoutChg>
        <pc:sldLayoutChg chg="add">
          <pc:chgData name="Чистяков Анатолий" userId="98bec41ccfde63ca" providerId="Windows Live" clId="Web-{B00990B0-5116-45F2-AF63-63EEC1EF4CA9}" dt="2024-02-18T11:45:51.413" v="24"/>
          <pc:sldLayoutMkLst>
            <pc:docMk/>
            <pc:sldMasterMk cId="1668600483" sldId="2147483801"/>
            <pc:sldLayoutMk cId="4203968918" sldId="2147483794"/>
          </pc:sldLayoutMkLst>
        </pc:sldLayoutChg>
        <pc:sldLayoutChg chg="add">
          <pc:chgData name="Чистяков Анатолий" userId="98bec41ccfde63ca" providerId="Windows Live" clId="Web-{B00990B0-5116-45F2-AF63-63EEC1EF4CA9}" dt="2024-02-18T11:45:51.413" v="24"/>
          <pc:sldLayoutMkLst>
            <pc:docMk/>
            <pc:sldMasterMk cId="1668600483" sldId="2147483801"/>
            <pc:sldLayoutMk cId="2863093650" sldId="2147483795"/>
          </pc:sldLayoutMkLst>
        </pc:sldLayoutChg>
        <pc:sldLayoutChg chg="add">
          <pc:chgData name="Чистяков Анатолий" userId="98bec41ccfde63ca" providerId="Windows Live" clId="Web-{B00990B0-5116-45F2-AF63-63EEC1EF4CA9}" dt="2024-02-18T11:45:51.413" v="24"/>
          <pc:sldLayoutMkLst>
            <pc:docMk/>
            <pc:sldMasterMk cId="1668600483" sldId="2147483801"/>
            <pc:sldLayoutMk cId="1396913079" sldId="2147483796"/>
          </pc:sldLayoutMkLst>
        </pc:sldLayoutChg>
        <pc:sldLayoutChg chg="add">
          <pc:chgData name="Чистяков Анатолий" userId="98bec41ccfde63ca" providerId="Windows Live" clId="Web-{B00990B0-5116-45F2-AF63-63EEC1EF4CA9}" dt="2024-02-18T11:45:51.413" v="24"/>
          <pc:sldLayoutMkLst>
            <pc:docMk/>
            <pc:sldMasterMk cId="1668600483" sldId="2147483801"/>
            <pc:sldLayoutMk cId="14963294" sldId="2147483797"/>
          </pc:sldLayoutMkLst>
        </pc:sldLayoutChg>
        <pc:sldLayoutChg chg="add">
          <pc:chgData name="Чистяков Анатолий" userId="98bec41ccfde63ca" providerId="Windows Live" clId="Web-{B00990B0-5116-45F2-AF63-63EEC1EF4CA9}" dt="2024-02-18T11:45:51.413" v="24"/>
          <pc:sldLayoutMkLst>
            <pc:docMk/>
            <pc:sldMasterMk cId="1668600483" sldId="2147483801"/>
            <pc:sldLayoutMk cId="1558069927" sldId="2147483798"/>
          </pc:sldLayoutMkLst>
        </pc:sldLayoutChg>
        <pc:sldLayoutChg chg="add">
          <pc:chgData name="Чистяков Анатолий" userId="98bec41ccfde63ca" providerId="Windows Live" clId="Web-{B00990B0-5116-45F2-AF63-63EEC1EF4CA9}" dt="2024-02-18T11:45:51.413" v="24"/>
          <pc:sldLayoutMkLst>
            <pc:docMk/>
            <pc:sldMasterMk cId="1668600483" sldId="2147483801"/>
            <pc:sldLayoutMk cId="3398267650" sldId="2147483799"/>
          </pc:sldLayoutMkLst>
        </pc:sldLayoutChg>
        <pc:sldLayoutChg chg="add">
          <pc:chgData name="Чистяков Анатолий" userId="98bec41ccfde63ca" providerId="Windows Live" clId="Web-{B00990B0-5116-45F2-AF63-63EEC1EF4CA9}" dt="2024-02-18T11:45:51.413" v="24"/>
          <pc:sldLayoutMkLst>
            <pc:docMk/>
            <pc:sldMasterMk cId="1668600483" sldId="2147483801"/>
            <pc:sldLayoutMk cId="1564658938" sldId="2147483800"/>
          </pc:sldLayoutMkLst>
        </pc:sldLayoutChg>
      </pc:sldMasterChg>
    </pc:docChg>
  </pc:docChgLst>
  <pc:docChgLst>
    <pc:chgData name="Чистяков Анатолий" userId="98bec41ccfde63ca" providerId="Windows Live" clId="Web-{D03E49CD-8C30-46BB-BFB4-27BD4D1D0F6E}"/>
    <pc:docChg chg="sldOrd">
      <pc:chgData name="Чистяков Анатолий" userId="98bec41ccfde63ca" providerId="Windows Live" clId="Web-{D03E49CD-8C30-46BB-BFB4-27BD4D1D0F6E}" dt="2024-02-26T05:50:15.604" v="0"/>
      <pc:docMkLst>
        <pc:docMk/>
      </pc:docMkLst>
      <pc:sldChg chg="ord">
        <pc:chgData name="Чистяков Анатолий" userId="98bec41ccfde63ca" providerId="Windows Live" clId="Web-{D03E49CD-8C30-46BB-BFB4-27BD4D1D0F6E}" dt="2024-02-26T05:50:15.604" v="0"/>
        <pc:sldMkLst>
          <pc:docMk/>
          <pc:sldMk cId="3838793280" sldId="25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13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898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093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3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069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267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658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968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54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094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600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794" r:id="rId6"/>
    <p:sldLayoutId id="2147483790" r:id="rId7"/>
    <p:sldLayoutId id="2147483791" r:id="rId8"/>
    <p:sldLayoutId id="2147483792" r:id="rId9"/>
    <p:sldLayoutId id="2147483793" r:id="rId10"/>
    <p:sldLayoutId id="2147483795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лефонная будка, строительство, на открытом воздухе, небо&#10;&#10;Автоматически созданное описание">
            <a:extLst>
              <a:ext uri="{FF2B5EF4-FFF2-40B4-BE49-F238E27FC236}">
                <a16:creationId xmlns:a16="http://schemas.microsoft.com/office/drawing/2014/main" id="{CA4DFD7D-16EF-1EC3-5ACF-6BF71BC46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" y="0"/>
            <a:ext cx="12760960" cy="797560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C38FA727-D683-6B06-C945-CC1F72F11CC3}"/>
              </a:ext>
            </a:extLst>
          </p:cNvPr>
          <p:cNvSpPr/>
          <p:nvPr/>
        </p:nvSpPr>
        <p:spPr>
          <a:xfrm>
            <a:off x="4063357" y="438938"/>
            <a:ext cx="5984240" cy="5793186"/>
          </a:xfrm>
          <a:prstGeom prst="rect">
            <a:avLst/>
          </a:prstGeom>
          <a:solidFill>
            <a:srgbClr val="FAEE8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967B58-95A0-6B17-F837-47CDEB0E0B97}"/>
              </a:ext>
            </a:extLst>
          </p:cNvPr>
          <p:cNvSpPr txBox="1"/>
          <p:nvPr/>
        </p:nvSpPr>
        <p:spPr>
          <a:xfrm>
            <a:off x="4679516" y="527420"/>
            <a:ext cx="466344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4000" b="1" dirty="0" err="1"/>
              <a:t>Phonetic</a:t>
            </a:r>
            <a:r>
              <a:rPr lang="ru-RU" sz="4000" b="1" dirty="0"/>
              <a:t> </a:t>
            </a:r>
            <a:r>
              <a:rPr lang="ru-RU" sz="4000" b="1" dirty="0" err="1"/>
              <a:t>exercise</a:t>
            </a:r>
            <a:endParaRPr lang="ru-RU" sz="4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B1A4B0-0A95-B498-4AF8-78D6E6C64623}"/>
              </a:ext>
            </a:extLst>
          </p:cNvPr>
          <p:cNvSpPr txBox="1"/>
          <p:nvPr/>
        </p:nvSpPr>
        <p:spPr>
          <a:xfrm>
            <a:off x="4234404" y="1466125"/>
            <a:ext cx="5893442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4800" b="1" dirty="0" err="1">
                <a:ea typeface="+mn-lt"/>
                <a:cs typeface="+mn-lt"/>
              </a:rPr>
              <a:t>She</a:t>
            </a:r>
            <a:r>
              <a:rPr lang="ru-RU" sz="4800" b="1" dirty="0">
                <a:ea typeface="+mn-lt"/>
                <a:cs typeface="+mn-lt"/>
              </a:rPr>
              <a:t> </a:t>
            </a:r>
            <a:r>
              <a:rPr lang="ru-RU" sz="4800" b="1" dirty="0" err="1">
                <a:ea typeface="+mn-lt"/>
                <a:cs typeface="+mn-lt"/>
              </a:rPr>
              <a:t>sells</a:t>
            </a:r>
            <a:r>
              <a:rPr lang="ru-RU" sz="4800" b="1" dirty="0">
                <a:ea typeface="+mn-lt"/>
                <a:cs typeface="+mn-lt"/>
              </a:rPr>
              <a:t> </a:t>
            </a:r>
            <a:r>
              <a:rPr lang="ru-RU" sz="4800" b="1" dirty="0" err="1">
                <a:ea typeface="+mn-lt"/>
                <a:cs typeface="+mn-lt"/>
              </a:rPr>
              <a:t>seashells</a:t>
            </a:r>
            <a:r>
              <a:rPr lang="ru-RU" sz="4800" b="1" dirty="0">
                <a:ea typeface="+mn-lt"/>
                <a:cs typeface="+mn-lt"/>
              </a:rPr>
              <a:t> </a:t>
            </a:r>
            <a:r>
              <a:rPr lang="ru-RU" sz="4800" b="1" dirty="0" err="1">
                <a:ea typeface="+mn-lt"/>
                <a:cs typeface="+mn-lt"/>
              </a:rPr>
              <a:t>on</a:t>
            </a:r>
            <a:r>
              <a:rPr lang="ru-RU" sz="4800" b="1" dirty="0">
                <a:ea typeface="+mn-lt"/>
                <a:cs typeface="+mn-lt"/>
              </a:rPr>
              <a:t> </a:t>
            </a:r>
            <a:r>
              <a:rPr lang="ru-RU" sz="4800" b="1" dirty="0" err="1">
                <a:ea typeface="+mn-lt"/>
                <a:cs typeface="+mn-lt"/>
              </a:rPr>
              <a:t>the</a:t>
            </a:r>
            <a:r>
              <a:rPr lang="ru-RU" sz="4800" b="1" dirty="0">
                <a:ea typeface="+mn-lt"/>
                <a:cs typeface="+mn-lt"/>
              </a:rPr>
              <a:t> </a:t>
            </a:r>
            <a:r>
              <a:rPr lang="ru-RU" sz="4800" b="1" dirty="0" err="1">
                <a:ea typeface="+mn-lt"/>
                <a:cs typeface="+mn-lt"/>
              </a:rPr>
              <a:t>seashore</a:t>
            </a:r>
            <a:r>
              <a:rPr lang="ru-RU" sz="4800" b="1" dirty="0">
                <a:ea typeface="+mn-lt"/>
                <a:cs typeface="+mn-lt"/>
              </a:rPr>
              <a:t>. </a:t>
            </a:r>
            <a:endParaRPr lang="ru-RU" sz="4800" dirty="0">
              <a:ea typeface="+mn-lt"/>
              <a:cs typeface="+mn-lt"/>
            </a:endParaRPr>
          </a:p>
          <a:p>
            <a:r>
              <a:rPr lang="ru-RU" sz="4800" b="1" dirty="0" err="1">
                <a:ea typeface="+mn-lt"/>
                <a:cs typeface="+mn-lt"/>
              </a:rPr>
              <a:t>The</a:t>
            </a:r>
            <a:r>
              <a:rPr lang="ru-RU" sz="4800" b="1" dirty="0">
                <a:ea typeface="+mn-lt"/>
                <a:cs typeface="+mn-lt"/>
              </a:rPr>
              <a:t> </a:t>
            </a:r>
            <a:r>
              <a:rPr lang="ru-RU" sz="4800" b="1" dirty="0" err="1">
                <a:ea typeface="+mn-lt"/>
                <a:cs typeface="+mn-lt"/>
              </a:rPr>
              <a:t>shells</a:t>
            </a:r>
            <a:r>
              <a:rPr lang="ru-RU" sz="4800" b="1" dirty="0">
                <a:ea typeface="+mn-lt"/>
                <a:cs typeface="+mn-lt"/>
              </a:rPr>
              <a:t> </a:t>
            </a:r>
            <a:r>
              <a:rPr lang="ru-RU" sz="4800" b="1" dirty="0" err="1">
                <a:ea typeface="+mn-lt"/>
                <a:cs typeface="+mn-lt"/>
              </a:rPr>
              <a:t>she</a:t>
            </a:r>
            <a:r>
              <a:rPr lang="ru-RU" sz="4800" b="1" dirty="0">
                <a:ea typeface="+mn-lt"/>
                <a:cs typeface="+mn-lt"/>
              </a:rPr>
              <a:t> </a:t>
            </a:r>
            <a:r>
              <a:rPr lang="ru-RU" sz="4800" b="1" dirty="0" err="1">
                <a:ea typeface="+mn-lt"/>
                <a:cs typeface="+mn-lt"/>
              </a:rPr>
              <a:t>sells</a:t>
            </a:r>
            <a:r>
              <a:rPr lang="ru-RU" sz="4800" b="1" dirty="0">
                <a:ea typeface="+mn-lt"/>
                <a:cs typeface="+mn-lt"/>
              </a:rPr>
              <a:t> </a:t>
            </a:r>
            <a:r>
              <a:rPr lang="ru-RU" sz="4800" b="1" dirty="0" err="1">
                <a:ea typeface="+mn-lt"/>
                <a:cs typeface="+mn-lt"/>
              </a:rPr>
              <a:t>are</a:t>
            </a:r>
            <a:r>
              <a:rPr lang="ru-RU" sz="4800" b="1" dirty="0">
                <a:ea typeface="+mn-lt"/>
                <a:cs typeface="+mn-lt"/>
              </a:rPr>
              <a:t> </a:t>
            </a:r>
            <a:r>
              <a:rPr lang="ru-RU" sz="4800" b="1" dirty="0" err="1">
                <a:ea typeface="+mn-lt"/>
                <a:cs typeface="+mn-lt"/>
              </a:rPr>
              <a:t>seashells</a:t>
            </a:r>
            <a:r>
              <a:rPr lang="ru-RU" sz="4800" b="1" dirty="0">
                <a:ea typeface="+mn-lt"/>
                <a:cs typeface="+mn-lt"/>
              </a:rPr>
              <a:t>, </a:t>
            </a:r>
            <a:r>
              <a:rPr lang="ru-RU" sz="4800" b="1" dirty="0" err="1">
                <a:ea typeface="+mn-lt"/>
                <a:cs typeface="+mn-lt"/>
              </a:rPr>
              <a:t>I’m</a:t>
            </a:r>
            <a:r>
              <a:rPr lang="ru-RU" sz="4800" b="1" dirty="0">
                <a:ea typeface="+mn-lt"/>
                <a:cs typeface="+mn-lt"/>
              </a:rPr>
              <a:t> </a:t>
            </a:r>
            <a:r>
              <a:rPr lang="ru-RU" sz="4800" b="1" dirty="0" err="1">
                <a:ea typeface="+mn-lt"/>
                <a:cs typeface="+mn-lt"/>
              </a:rPr>
              <a:t>sure</a:t>
            </a:r>
            <a:r>
              <a:rPr lang="ru-RU" sz="4800" b="1" dirty="0">
                <a:ea typeface="+mn-lt"/>
                <a:cs typeface="+mn-lt"/>
              </a:rPr>
              <a:t>. </a:t>
            </a:r>
            <a:endParaRPr lang="ru-RU" sz="4800" dirty="0">
              <a:ea typeface="+mn-lt"/>
              <a:cs typeface="+mn-lt"/>
            </a:endParaRPr>
          </a:p>
          <a:p>
            <a:r>
              <a:rPr lang="ru-RU" sz="4800" b="1" dirty="0" err="1">
                <a:ea typeface="+mn-lt"/>
                <a:cs typeface="+mn-lt"/>
              </a:rPr>
              <a:t>So</a:t>
            </a:r>
            <a:r>
              <a:rPr lang="ru-RU" sz="4800" b="1" dirty="0">
                <a:ea typeface="+mn-lt"/>
                <a:cs typeface="+mn-lt"/>
              </a:rPr>
              <a:t> </a:t>
            </a:r>
            <a:r>
              <a:rPr lang="ru-RU" sz="4800" b="1" dirty="0" err="1">
                <a:ea typeface="+mn-lt"/>
                <a:cs typeface="+mn-lt"/>
              </a:rPr>
              <a:t>if</a:t>
            </a:r>
            <a:r>
              <a:rPr lang="ru-RU" sz="4800" b="1" dirty="0">
                <a:ea typeface="+mn-lt"/>
                <a:cs typeface="+mn-lt"/>
              </a:rPr>
              <a:t> </a:t>
            </a:r>
            <a:r>
              <a:rPr lang="ru-RU" sz="4800" b="1" dirty="0" err="1">
                <a:ea typeface="+mn-lt"/>
                <a:cs typeface="+mn-lt"/>
              </a:rPr>
              <a:t>she</a:t>
            </a:r>
            <a:r>
              <a:rPr lang="ru-RU" sz="4800" b="1" dirty="0">
                <a:ea typeface="+mn-lt"/>
                <a:cs typeface="+mn-lt"/>
              </a:rPr>
              <a:t> </a:t>
            </a:r>
            <a:r>
              <a:rPr lang="ru-RU" sz="4800" b="1" dirty="0" err="1">
                <a:ea typeface="+mn-lt"/>
                <a:cs typeface="+mn-lt"/>
              </a:rPr>
              <a:t>sells</a:t>
            </a:r>
            <a:r>
              <a:rPr lang="ru-RU" sz="4800" b="1" dirty="0">
                <a:ea typeface="+mn-lt"/>
                <a:cs typeface="+mn-lt"/>
              </a:rPr>
              <a:t> </a:t>
            </a:r>
            <a:r>
              <a:rPr lang="ru-RU" sz="4800" b="1" dirty="0" err="1">
                <a:ea typeface="+mn-lt"/>
                <a:cs typeface="+mn-lt"/>
              </a:rPr>
              <a:t>seashells</a:t>
            </a:r>
            <a:r>
              <a:rPr lang="ru-RU" sz="4800" b="1" dirty="0">
                <a:ea typeface="+mn-lt"/>
                <a:cs typeface="+mn-lt"/>
              </a:rPr>
              <a:t> </a:t>
            </a:r>
            <a:r>
              <a:rPr lang="ru-RU" sz="4800" b="1" dirty="0" err="1">
                <a:ea typeface="+mn-lt"/>
                <a:cs typeface="+mn-lt"/>
              </a:rPr>
              <a:t>on</a:t>
            </a:r>
            <a:r>
              <a:rPr lang="ru-RU" sz="4800" b="1" dirty="0">
                <a:ea typeface="+mn-lt"/>
                <a:cs typeface="+mn-lt"/>
              </a:rPr>
              <a:t> </a:t>
            </a:r>
            <a:r>
              <a:rPr lang="ru-RU" sz="4800" b="1" dirty="0" err="1">
                <a:ea typeface="+mn-lt"/>
                <a:cs typeface="+mn-lt"/>
              </a:rPr>
              <a:t>the</a:t>
            </a:r>
            <a:r>
              <a:rPr lang="ru-RU" sz="4800" b="1" dirty="0">
                <a:ea typeface="+mn-lt"/>
                <a:cs typeface="+mn-lt"/>
              </a:rPr>
              <a:t> </a:t>
            </a:r>
            <a:r>
              <a:rPr lang="ru-RU" sz="4800" b="1" dirty="0" err="1">
                <a:ea typeface="+mn-lt"/>
                <a:cs typeface="+mn-lt"/>
              </a:rPr>
              <a:t>seashore</a:t>
            </a:r>
            <a:r>
              <a:rPr lang="ru-RU" sz="4800" b="1" dirty="0">
                <a:ea typeface="+mn-lt"/>
                <a:cs typeface="+mn-lt"/>
              </a:rPr>
              <a:t>, </a:t>
            </a:r>
            <a:r>
              <a:rPr lang="ru-RU" sz="4800" b="1" dirty="0" err="1">
                <a:ea typeface="+mn-lt"/>
                <a:cs typeface="+mn-lt"/>
              </a:rPr>
              <a:t>then</a:t>
            </a:r>
            <a:r>
              <a:rPr lang="ru-RU" sz="4800" b="1" dirty="0">
                <a:ea typeface="+mn-lt"/>
                <a:cs typeface="+mn-lt"/>
              </a:rPr>
              <a:t>, </a:t>
            </a:r>
            <a:endParaRPr lang="ru-RU" sz="4800" dirty="0">
              <a:ea typeface="+mn-lt"/>
              <a:cs typeface="+mn-lt"/>
            </a:endParaRPr>
          </a:p>
          <a:p>
            <a:r>
              <a:rPr lang="ru-RU" sz="4800" b="1" dirty="0" err="1">
                <a:ea typeface="+mn-lt"/>
                <a:cs typeface="+mn-lt"/>
              </a:rPr>
              <a:t>I’m</a:t>
            </a:r>
            <a:r>
              <a:rPr lang="ru-RU" sz="4800" b="1" dirty="0">
                <a:ea typeface="+mn-lt"/>
                <a:cs typeface="+mn-lt"/>
              </a:rPr>
              <a:t> </a:t>
            </a:r>
            <a:r>
              <a:rPr lang="ru-RU" sz="4800" b="1" dirty="0" err="1">
                <a:ea typeface="+mn-lt"/>
                <a:cs typeface="+mn-lt"/>
              </a:rPr>
              <a:t>sure</a:t>
            </a:r>
            <a:r>
              <a:rPr lang="ru-RU" sz="4800" b="1" dirty="0">
                <a:ea typeface="+mn-lt"/>
                <a:cs typeface="+mn-lt"/>
              </a:rPr>
              <a:t> </a:t>
            </a:r>
            <a:r>
              <a:rPr lang="ru-RU" sz="4800" b="1" dirty="0" err="1">
                <a:ea typeface="+mn-lt"/>
                <a:cs typeface="+mn-lt"/>
              </a:rPr>
              <a:t>she</a:t>
            </a:r>
            <a:r>
              <a:rPr lang="ru-RU" sz="4800" b="1" dirty="0">
                <a:ea typeface="+mn-lt"/>
                <a:cs typeface="+mn-lt"/>
              </a:rPr>
              <a:t> </a:t>
            </a:r>
            <a:r>
              <a:rPr lang="ru-RU" sz="4800" b="1" dirty="0" err="1">
                <a:ea typeface="+mn-lt"/>
                <a:cs typeface="+mn-lt"/>
              </a:rPr>
              <a:t>sells</a:t>
            </a:r>
            <a:r>
              <a:rPr lang="ru-RU" sz="4800" b="1" dirty="0">
                <a:ea typeface="+mn-lt"/>
                <a:cs typeface="+mn-lt"/>
              </a:rPr>
              <a:t> </a:t>
            </a:r>
            <a:r>
              <a:rPr lang="ru-RU" sz="4800" b="1" dirty="0" err="1">
                <a:ea typeface="+mn-lt"/>
                <a:cs typeface="+mn-lt"/>
              </a:rPr>
              <a:t>seashore</a:t>
            </a:r>
            <a:r>
              <a:rPr lang="ru-RU" sz="4800" b="1" dirty="0">
                <a:ea typeface="+mn-lt"/>
                <a:cs typeface="+mn-lt"/>
              </a:rPr>
              <a:t> </a:t>
            </a:r>
            <a:r>
              <a:rPr lang="ru-RU" sz="4800" b="1" dirty="0" err="1">
                <a:ea typeface="+mn-lt"/>
                <a:cs typeface="+mn-lt"/>
              </a:rPr>
              <a:t>shells</a:t>
            </a:r>
            <a:r>
              <a:rPr lang="ru-RU" sz="4800" b="1" dirty="0">
                <a:ea typeface="+mn-lt"/>
                <a:cs typeface="+mn-lt"/>
              </a:rPr>
              <a:t>.</a:t>
            </a:r>
            <a:endParaRPr lang="ru-RU" sz="4800" dirty="0"/>
          </a:p>
        </p:txBody>
      </p:sp>
      <p:pic>
        <p:nvPicPr>
          <p:cNvPr id="10" name="Рисунок 9" descr="Изображение выглядит как одежда, рисунок, картина, плакат&#10;&#10;Автоматически созданное описание">
            <a:extLst>
              <a:ext uri="{FF2B5EF4-FFF2-40B4-BE49-F238E27FC236}">
                <a16:creationId xmlns:a16="http://schemas.microsoft.com/office/drawing/2014/main" id="{5A7DFC72-7518-AE99-98A9-535744C30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082" y="1468056"/>
            <a:ext cx="2712393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79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на открытом воздухе, вода, облако, небо&#10;&#10;Автоматически созданное описание">
            <a:extLst>
              <a:ext uri="{FF2B5EF4-FFF2-40B4-BE49-F238E27FC236}">
                <a16:creationId xmlns:a16="http://schemas.microsoft.com/office/drawing/2014/main" id="{EBFDDDBB-82B0-1862-501B-2F1574503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29506" cy="77684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FFDF1D-0826-6D38-766E-33DC29AECF6A}"/>
              </a:ext>
            </a:extLst>
          </p:cNvPr>
          <p:cNvSpPr txBox="1"/>
          <p:nvPr/>
        </p:nvSpPr>
        <p:spPr>
          <a:xfrm>
            <a:off x="4456420" y="620160"/>
            <a:ext cx="3777105" cy="707886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4000" b="1" dirty="0" err="1"/>
              <a:t>Let's</a:t>
            </a:r>
            <a:r>
              <a:rPr lang="ru-RU" sz="4000" b="1" dirty="0"/>
              <a:t> </a:t>
            </a:r>
            <a:r>
              <a:rPr lang="ru-RU" sz="4000" b="1" dirty="0" err="1"/>
              <a:t>have</a:t>
            </a:r>
            <a:r>
              <a:rPr lang="ru-RU" sz="4000" b="1" dirty="0"/>
              <a:t> </a:t>
            </a:r>
            <a:r>
              <a:rPr lang="ru-RU" sz="4000" b="1" dirty="0" err="1"/>
              <a:t>some</a:t>
            </a:r>
            <a:r>
              <a:rPr lang="ru-RU" sz="4000" b="1" dirty="0"/>
              <a:t> </a:t>
            </a:r>
            <a:r>
              <a:rPr lang="ru-RU" sz="4000" b="1" dirty="0" err="1"/>
              <a:t>practise</a:t>
            </a:r>
            <a:r>
              <a:rPr lang="ru-RU" sz="4000" b="1" dirty="0"/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880B01-25C1-BB2D-AA99-4203EA752297}"/>
              </a:ext>
            </a:extLst>
          </p:cNvPr>
          <p:cNvSpPr txBox="1"/>
          <p:nvPr/>
        </p:nvSpPr>
        <p:spPr>
          <a:xfrm>
            <a:off x="1144462" y="1553710"/>
            <a:ext cx="3713408" cy="2554545"/>
          </a:xfrm>
          <a:prstGeom prst="rect">
            <a:avLst/>
          </a:prstGeom>
          <a:solidFill>
            <a:srgbClr val="FFFF6E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4000" b="1" dirty="0" err="1"/>
              <a:t>You</a:t>
            </a:r>
            <a:r>
              <a:rPr lang="ru-RU" sz="4000" b="1" dirty="0"/>
              <a:t> </a:t>
            </a:r>
            <a:r>
              <a:rPr lang="ru-RU" sz="4000" b="1" dirty="0" err="1"/>
              <a:t>see</a:t>
            </a:r>
            <a:r>
              <a:rPr lang="ru-RU" sz="4000" b="1" dirty="0"/>
              <a:t> </a:t>
            </a:r>
            <a:r>
              <a:rPr lang="ru-RU" sz="4000" b="1" dirty="0" err="1"/>
              <a:t>your</a:t>
            </a:r>
            <a:r>
              <a:rPr lang="ru-RU" sz="4000" b="1" dirty="0"/>
              <a:t> </a:t>
            </a:r>
            <a:r>
              <a:rPr lang="ru-RU" sz="4000" b="1" dirty="0" err="1"/>
              <a:t>mom</a:t>
            </a:r>
            <a:r>
              <a:rPr lang="ru-RU" sz="4000" b="1" dirty="0"/>
              <a:t> </a:t>
            </a:r>
            <a:r>
              <a:rPr lang="ru-RU" sz="4000" b="1" dirty="0" err="1"/>
              <a:t>holding</a:t>
            </a:r>
            <a:r>
              <a:rPr lang="ru-RU" sz="4000" b="1" dirty="0"/>
              <a:t> </a:t>
            </a:r>
            <a:r>
              <a:rPr lang="ru-RU" sz="4000" b="1" dirty="0" err="1"/>
              <a:t>heavy</a:t>
            </a:r>
            <a:r>
              <a:rPr lang="ru-RU" sz="4000" b="1" dirty="0"/>
              <a:t> </a:t>
            </a:r>
            <a:r>
              <a:rPr lang="ru-RU" sz="4000" b="1" dirty="0" err="1"/>
              <a:t>bags</a:t>
            </a:r>
            <a:r>
              <a:rPr lang="ru-RU" sz="4000" b="1" dirty="0"/>
              <a:t> </a:t>
            </a:r>
            <a:r>
              <a:rPr lang="ru-RU" sz="4000" b="1" dirty="0" err="1"/>
              <a:t>and</a:t>
            </a:r>
            <a:r>
              <a:rPr lang="ru-RU" sz="4000" b="1" dirty="0"/>
              <a:t> </a:t>
            </a:r>
            <a:r>
              <a:rPr lang="ru-RU" sz="4000" b="1" dirty="0" err="1"/>
              <a:t>she</a:t>
            </a:r>
            <a:r>
              <a:rPr lang="ru-RU" sz="4000" b="1" dirty="0"/>
              <a:t> </a:t>
            </a:r>
            <a:r>
              <a:rPr lang="ru-RU" sz="4000" b="1" dirty="0" err="1"/>
              <a:t>obviously</a:t>
            </a:r>
            <a:r>
              <a:rPr lang="ru-RU" sz="4000" b="1" dirty="0"/>
              <a:t> </a:t>
            </a:r>
            <a:r>
              <a:rPr lang="ru-RU" sz="4000" b="1" dirty="0" err="1"/>
              <a:t>needs</a:t>
            </a:r>
            <a:r>
              <a:rPr lang="ru-RU" sz="4000" b="1" dirty="0"/>
              <a:t> </a:t>
            </a:r>
            <a:r>
              <a:rPr lang="ru-RU" sz="4000" b="1" dirty="0" err="1"/>
              <a:t>your</a:t>
            </a:r>
            <a:r>
              <a:rPr lang="ru-RU" sz="4000" b="1" dirty="0"/>
              <a:t> </a:t>
            </a:r>
            <a:r>
              <a:rPr lang="ru-RU" sz="4000" b="1" dirty="0" err="1"/>
              <a:t>help</a:t>
            </a:r>
            <a:r>
              <a:rPr lang="ru-RU" sz="4000" b="1" dirty="0"/>
              <a:t>. </a:t>
            </a:r>
            <a:endParaRPr lang="ru-RU" dirty="0"/>
          </a:p>
          <a:p>
            <a:r>
              <a:rPr lang="ru-RU" sz="4000" b="1" dirty="0" err="1"/>
              <a:t>What</a:t>
            </a:r>
            <a:r>
              <a:rPr lang="ru-RU" sz="4000" b="1" dirty="0"/>
              <a:t> </a:t>
            </a:r>
            <a:r>
              <a:rPr lang="ru-RU" sz="4000" b="1" dirty="0" err="1"/>
              <a:t>will</a:t>
            </a:r>
            <a:r>
              <a:rPr lang="ru-RU" sz="4000" b="1" dirty="0"/>
              <a:t> </a:t>
            </a:r>
            <a:r>
              <a:rPr lang="ru-RU" sz="4000" b="1" dirty="0" err="1"/>
              <a:t>you</a:t>
            </a:r>
            <a:r>
              <a:rPr lang="ru-RU" sz="4000" b="1" dirty="0"/>
              <a:t> </a:t>
            </a:r>
            <a:r>
              <a:rPr lang="ru-RU" sz="4000" b="1" dirty="0" err="1"/>
              <a:t>tell</a:t>
            </a:r>
            <a:r>
              <a:rPr lang="ru-RU" sz="4000" b="1" dirty="0"/>
              <a:t> </a:t>
            </a:r>
            <a:r>
              <a:rPr lang="ru-RU" sz="4000" b="1" dirty="0" err="1"/>
              <a:t>her</a:t>
            </a:r>
            <a:r>
              <a:rPr lang="ru-RU" sz="4000" b="1" dirty="0"/>
              <a:t>?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4BEFA0-6B72-25B9-3D81-7831C755DA70}"/>
              </a:ext>
            </a:extLst>
          </p:cNvPr>
          <p:cNvSpPr txBox="1"/>
          <p:nvPr/>
        </p:nvSpPr>
        <p:spPr>
          <a:xfrm>
            <a:off x="5214770" y="1553710"/>
            <a:ext cx="3412901" cy="3170099"/>
          </a:xfrm>
          <a:prstGeom prst="rect">
            <a:avLst/>
          </a:prstGeom>
          <a:solidFill>
            <a:srgbClr val="F5B6A7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4000" b="1" dirty="0" err="1"/>
              <a:t>Your</a:t>
            </a:r>
            <a:r>
              <a:rPr lang="ru-RU" sz="4000" b="1" dirty="0"/>
              <a:t> </a:t>
            </a:r>
            <a:r>
              <a:rPr lang="ru-RU" sz="4000" b="1" dirty="0" err="1"/>
              <a:t>friend</a:t>
            </a:r>
            <a:r>
              <a:rPr lang="ru-RU" sz="4000" b="1" dirty="0"/>
              <a:t> </a:t>
            </a:r>
            <a:r>
              <a:rPr lang="ru-RU" sz="4000" b="1" dirty="0" err="1"/>
              <a:t>has</a:t>
            </a:r>
            <a:r>
              <a:rPr lang="ru-RU" sz="4000" b="1" dirty="0"/>
              <a:t> </a:t>
            </a:r>
            <a:r>
              <a:rPr lang="ru-RU" sz="4000" b="1" dirty="0" err="1"/>
              <a:t>some</a:t>
            </a:r>
            <a:r>
              <a:rPr lang="ru-RU" sz="4000" b="1" dirty="0"/>
              <a:t> </a:t>
            </a:r>
            <a:r>
              <a:rPr lang="ru-RU" sz="4000" b="1" dirty="0" err="1"/>
              <a:t>difficulties</a:t>
            </a:r>
            <a:r>
              <a:rPr lang="ru-RU" sz="4000" b="1" dirty="0"/>
              <a:t> </a:t>
            </a:r>
            <a:r>
              <a:rPr lang="ru-RU" sz="4000" b="1" dirty="0" err="1"/>
              <a:t>in</a:t>
            </a:r>
            <a:r>
              <a:rPr lang="ru-RU" sz="4000" b="1" dirty="0"/>
              <a:t> </a:t>
            </a:r>
            <a:r>
              <a:rPr lang="ru-RU" sz="4000" b="1" dirty="0" err="1"/>
              <a:t>doing</a:t>
            </a:r>
            <a:r>
              <a:rPr lang="ru-RU" sz="4000" b="1" dirty="0"/>
              <a:t> </a:t>
            </a:r>
            <a:r>
              <a:rPr lang="ru-RU" sz="4000" b="1" dirty="0" err="1"/>
              <a:t>his</a:t>
            </a:r>
            <a:r>
              <a:rPr lang="ru-RU" sz="4000" b="1" dirty="0"/>
              <a:t> </a:t>
            </a:r>
            <a:r>
              <a:rPr lang="ru-RU" sz="4000" b="1" dirty="0" err="1"/>
              <a:t>homework</a:t>
            </a:r>
            <a:r>
              <a:rPr lang="ru-RU" sz="4000" b="1" dirty="0"/>
              <a:t>. </a:t>
            </a:r>
            <a:r>
              <a:rPr lang="ru-RU" sz="4000" b="1" dirty="0" err="1"/>
              <a:t>You</a:t>
            </a:r>
            <a:r>
              <a:rPr lang="ru-RU" sz="4000" b="1" dirty="0"/>
              <a:t> </a:t>
            </a:r>
            <a:r>
              <a:rPr lang="ru-RU" sz="4000" b="1" dirty="0" err="1"/>
              <a:t>want</a:t>
            </a:r>
            <a:r>
              <a:rPr lang="ru-RU" sz="4000" b="1" dirty="0"/>
              <a:t> </a:t>
            </a:r>
            <a:r>
              <a:rPr lang="ru-RU" sz="4000" b="1" dirty="0" err="1"/>
              <a:t>to</a:t>
            </a:r>
            <a:r>
              <a:rPr lang="ru-RU" sz="4000" b="1" dirty="0"/>
              <a:t> </a:t>
            </a:r>
            <a:r>
              <a:rPr lang="ru-RU" sz="4000" b="1" dirty="0" err="1"/>
              <a:t>help</a:t>
            </a:r>
            <a:r>
              <a:rPr lang="ru-RU" sz="4000" b="1" dirty="0"/>
              <a:t> </a:t>
            </a:r>
            <a:r>
              <a:rPr lang="ru-RU" sz="4000" b="1" dirty="0" err="1"/>
              <a:t>him</a:t>
            </a:r>
            <a:r>
              <a:rPr lang="ru-RU" sz="4000" b="1" dirty="0"/>
              <a:t> </a:t>
            </a:r>
            <a:r>
              <a:rPr lang="ru-RU" sz="4000" b="1" dirty="0" err="1"/>
              <a:t>this</a:t>
            </a:r>
            <a:r>
              <a:rPr lang="ru-RU" sz="4000" b="1" dirty="0"/>
              <a:t> </a:t>
            </a:r>
            <a:r>
              <a:rPr lang="ru-RU" sz="4000" b="1" dirty="0" err="1"/>
              <a:t>time</a:t>
            </a:r>
            <a:r>
              <a:rPr lang="ru-RU" sz="4000" b="1" dirty="0"/>
              <a:t>.</a:t>
            </a:r>
          </a:p>
          <a:p>
            <a:r>
              <a:rPr lang="ru-RU" sz="4000" b="1" dirty="0" err="1"/>
              <a:t>What</a:t>
            </a:r>
            <a:r>
              <a:rPr lang="ru-RU" sz="4000" b="1" dirty="0"/>
              <a:t> </a:t>
            </a:r>
            <a:r>
              <a:rPr lang="ru-RU" sz="4000" b="1" dirty="0" err="1"/>
              <a:t>will</a:t>
            </a:r>
            <a:r>
              <a:rPr lang="ru-RU" sz="4000" b="1" dirty="0"/>
              <a:t> </a:t>
            </a:r>
            <a:r>
              <a:rPr lang="ru-RU" sz="4000" b="1" dirty="0" err="1"/>
              <a:t>you</a:t>
            </a:r>
            <a:r>
              <a:rPr lang="ru-RU" sz="4000" b="1" dirty="0"/>
              <a:t> </a:t>
            </a:r>
            <a:r>
              <a:rPr lang="ru-RU" sz="4000" b="1" dirty="0" err="1"/>
              <a:t>say</a:t>
            </a:r>
            <a:r>
              <a:rPr lang="ru-RU" sz="4000" b="1" dirty="0"/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275B1F-F612-285D-83AD-4F4477000DEF}"/>
              </a:ext>
            </a:extLst>
          </p:cNvPr>
          <p:cNvSpPr txBox="1"/>
          <p:nvPr/>
        </p:nvSpPr>
        <p:spPr>
          <a:xfrm>
            <a:off x="8940084" y="2328929"/>
            <a:ext cx="3099152" cy="2554545"/>
          </a:xfrm>
          <a:prstGeom prst="rect">
            <a:avLst/>
          </a:prstGeom>
          <a:solidFill>
            <a:srgbClr val="BBFDFF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4000" b="1" dirty="0" err="1"/>
              <a:t>You</a:t>
            </a:r>
            <a:r>
              <a:rPr lang="ru-RU" sz="4000" b="1" dirty="0"/>
              <a:t> </a:t>
            </a:r>
            <a:r>
              <a:rPr lang="ru-RU" sz="4000" b="1" dirty="0" err="1"/>
              <a:t>want</a:t>
            </a:r>
            <a:r>
              <a:rPr lang="ru-RU" sz="4000" b="1" dirty="0"/>
              <a:t> </a:t>
            </a:r>
            <a:r>
              <a:rPr lang="ru-RU" sz="4000" b="1" dirty="0" err="1"/>
              <a:t>the</a:t>
            </a:r>
            <a:r>
              <a:rPr lang="ru-RU" sz="4000" b="1" dirty="0"/>
              <a:t> </a:t>
            </a:r>
            <a:r>
              <a:rPr lang="ru-RU" sz="4000" b="1" dirty="0" err="1"/>
              <a:t>weather</a:t>
            </a:r>
            <a:r>
              <a:rPr lang="ru-RU" sz="4000" b="1" dirty="0"/>
              <a:t> </a:t>
            </a:r>
            <a:r>
              <a:rPr lang="ru-RU" sz="4000" b="1" dirty="0" err="1"/>
              <a:t>to</a:t>
            </a:r>
            <a:r>
              <a:rPr lang="ru-RU" sz="4000" b="1" dirty="0"/>
              <a:t> </a:t>
            </a:r>
            <a:r>
              <a:rPr lang="ru-RU" sz="4000" b="1" dirty="0" err="1"/>
              <a:t>be</a:t>
            </a:r>
            <a:r>
              <a:rPr lang="ru-RU" sz="4000" b="1" dirty="0"/>
              <a:t> </a:t>
            </a:r>
            <a:r>
              <a:rPr lang="ru-RU" sz="4000" b="1" dirty="0" err="1"/>
              <a:t>sunny</a:t>
            </a:r>
            <a:r>
              <a:rPr lang="ru-RU" sz="4000" b="1" dirty="0"/>
              <a:t> </a:t>
            </a:r>
            <a:r>
              <a:rPr lang="ru-RU" sz="4000" b="1" dirty="0" err="1"/>
              <a:t>tomorrow</a:t>
            </a:r>
            <a:r>
              <a:rPr lang="ru-RU" sz="4000" b="1" dirty="0"/>
              <a:t>, </a:t>
            </a:r>
            <a:r>
              <a:rPr lang="ru-RU" sz="4000" b="1" dirty="0" err="1"/>
              <a:t>but</a:t>
            </a:r>
            <a:r>
              <a:rPr lang="ru-RU" sz="4000" b="1" dirty="0"/>
              <a:t> </a:t>
            </a:r>
            <a:r>
              <a:rPr lang="ru-RU" sz="4000" b="1" dirty="0" err="1"/>
              <a:t>it's</a:t>
            </a:r>
            <a:r>
              <a:rPr lang="ru-RU" sz="4000" b="1" dirty="0"/>
              <a:t> </a:t>
            </a:r>
            <a:r>
              <a:rPr lang="ru-RU" sz="4000" b="1" dirty="0" err="1"/>
              <a:t>not</a:t>
            </a:r>
            <a:r>
              <a:rPr lang="ru-RU" sz="4000" b="1" dirty="0"/>
              <a:t> </a:t>
            </a:r>
            <a:r>
              <a:rPr lang="ru-RU" sz="4000" b="1" dirty="0" err="1"/>
              <a:t>certain</a:t>
            </a:r>
            <a:r>
              <a:rPr lang="ru-RU" sz="4000" b="1" dirty="0"/>
              <a:t>. </a:t>
            </a:r>
            <a:r>
              <a:rPr lang="ru-RU" sz="4000" b="1" dirty="0" err="1"/>
              <a:t>What</a:t>
            </a:r>
            <a:r>
              <a:rPr lang="ru-RU" sz="4000" b="1" dirty="0"/>
              <a:t> </a:t>
            </a:r>
            <a:r>
              <a:rPr lang="ru-RU" sz="4000" b="1" dirty="0" err="1"/>
              <a:t>will</a:t>
            </a:r>
            <a:r>
              <a:rPr lang="ru-RU" sz="4000" b="1" dirty="0"/>
              <a:t> </a:t>
            </a:r>
            <a:r>
              <a:rPr lang="ru-RU" sz="4000" b="1" dirty="0" err="1"/>
              <a:t>you</a:t>
            </a:r>
            <a:r>
              <a:rPr lang="ru-RU" sz="4000" b="1" dirty="0"/>
              <a:t> </a:t>
            </a:r>
            <a:r>
              <a:rPr lang="ru-RU" sz="4000" b="1" dirty="0" err="1"/>
              <a:t>say</a:t>
            </a:r>
            <a:r>
              <a:rPr lang="ru-RU" sz="4000" b="1" dirty="0"/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5BDFD9-BA10-8279-6720-74816AB28D3B}"/>
              </a:ext>
            </a:extLst>
          </p:cNvPr>
          <p:cNvSpPr txBox="1"/>
          <p:nvPr/>
        </p:nvSpPr>
        <p:spPr>
          <a:xfrm>
            <a:off x="3830768" y="3429627"/>
            <a:ext cx="5690259" cy="2800767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4400" b="1" dirty="0" err="1"/>
              <a:t>You</a:t>
            </a:r>
            <a:r>
              <a:rPr lang="ru-RU" sz="4400" b="1" dirty="0"/>
              <a:t> </a:t>
            </a:r>
            <a:r>
              <a:rPr lang="ru-RU" sz="4400" b="1" dirty="0" err="1"/>
              <a:t>know</a:t>
            </a:r>
            <a:r>
              <a:rPr lang="ru-RU" sz="4400" b="1" dirty="0"/>
              <a:t> </a:t>
            </a:r>
            <a:r>
              <a:rPr lang="ru-RU" sz="4400" b="1" dirty="0" err="1"/>
              <a:t>your</a:t>
            </a:r>
            <a:r>
              <a:rPr lang="ru-RU" sz="4400" b="1" dirty="0"/>
              <a:t> </a:t>
            </a:r>
            <a:r>
              <a:rPr lang="ru-RU" sz="4400" b="1" dirty="0" err="1"/>
              <a:t>classmate</a:t>
            </a:r>
            <a:r>
              <a:rPr lang="ru-RU" sz="4400" b="1" dirty="0"/>
              <a:t> </a:t>
            </a:r>
            <a:r>
              <a:rPr lang="ru-RU" sz="4400" b="1" dirty="0" err="1"/>
              <a:t>always</a:t>
            </a:r>
            <a:r>
              <a:rPr lang="ru-RU" sz="4400" b="1" dirty="0"/>
              <a:t> </a:t>
            </a:r>
            <a:r>
              <a:rPr lang="ru-RU" sz="4400" b="1" dirty="0" err="1"/>
              <a:t>studies</a:t>
            </a:r>
            <a:r>
              <a:rPr lang="ru-RU" sz="4400" b="1" dirty="0"/>
              <a:t> </a:t>
            </a:r>
            <a:r>
              <a:rPr lang="ru-RU" sz="4400" b="1" dirty="0" err="1"/>
              <a:t>hard</a:t>
            </a:r>
            <a:r>
              <a:rPr lang="ru-RU" sz="4400" b="1" dirty="0"/>
              <a:t>, </a:t>
            </a:r>
            <a:r>
              <a:rPr lang="ru-RU" sz="4400" b="1" dirty="0" err="1"/>
              <a:t>but</a:t>
            </a:r>
            <a:r>
              <a:rPr lang="ru-RU" sz="4400" b="1" dirty="0"/>
              <a:t> </a:t>
            </a:r>
            <a:r>
              <a:rPr lang="ru-RU" sz="4400" b="1" dirty="0" err="1"/>
              <a:t>still</a:t>
            </a:r>
            <a:r>
              <a:rPr lang="ru-RU" sz="4400" b="1" dirty="0"/>
              <a:t> </a:t>
            </a:r>
            <a:r>
              <a:rPr lang="ru-RU" sz="4400" b="1" dirty="0" err="1"/>
              <a:t>he</a:t>
            </a:r>
            <a:r>
              <a:rPr lang="ru-RU" sz="4400" b="1" dirty="0"/>
              <a:t> </a:t>
            </a:r>
            <a:r>
              <a:rPr lang="ru-RU" sz="4400" b="1" dirty="0" err="1"/>
              <a:t>is</a:t>
            </a:r>
            <a:r>
              <a:rPr lang="ru-RU" sz="4400" b="1" dirty="0"/>
              <a:t> </a:t>
            </a:r>
            <a:r>
              <a:rPr lang="ru-RU" sz="4400" b="1" dirty="0" err="1"/>
              <a:t>afraid</a:t>
            </a:r>
            <a:r>
              <a:rPr lang="ru-RU" sz="4400" b="1" dirty="0"/>
              <a:t> </a:t>
            </a:r>
            <a:r>
              <a:rPr lang="ru-RU" sz="4400" b="1" dirty="0" err="1"/>
              <a:t>of</a:t>
            </a:r>
            <a:r>
              <a:rPr lang="ru-RU" sz="4400" b="1" dirty="0"/>
              <a:t> </a:t>
            </a:r>
            <a:r>
              <a:rPr lang="ru-RU" sz="4400" b="1" dirty="0" err="1"/>
              <a:t>not</a:t>
            </a:r>
            <a:r>
              <a:rPr lang="ru-RU" sz="4400" b="1" dirty="0"/>
              <a:t> </a:t>
            </a:r>
            <a:r>
              <a:rPr lang="ru-RU" sz="4400" b="1" dirty="0" err="1"/>
              <a:t>passing</a:t>
            </a:r>
            <a:r>
              <a:rPr lang="ru-RU" sz="4400" b="1" dirty="0"/>
              <a:t> </a:t>
            </a:r>
            <a:r>
              <a:rPr lang="ru-RU" sz="4400" b="1" dirty="0" err="1"/>
              <a:t>his</a:t>
            </a:r>
            <a:r>
              <a:rPr lang="ru-RU" sz="4400" b="1" dirty="0"/>
              <a:t> </a:t>
            </a:r>
            <a:r>
              <a:rPr lang="ru-RU" sz="4400" b="1" dirty="0" err="1"/>
              <a:t>exams</a:t>
            </a:r>
            <a:r>
              <a:rPr lang="ru-RU" sz="4400" b="1" dirty="0"/>
              <a:t>.</a:t>
            </a:r>
          </a:p>
          <a:p>
            <a:r>
              <a:rPr lang="ru-RU" sz="4400" b="1" dirty="0" err="1"/>
              <a:t>What</a:t>
            </a:r>
            <a:r>
              <a:rPr lang="ru-RU" sz="4400" b="1" dirty="0"/>
              <a:t> </a:t>
            </a:r>
            <a:r>
              <a:rPr lang="ru-RU" sz="4400" b="1" dirty="0" err="1"/>
              <a:t>will</a:t>
            </a:r>
            <a:r>
              <a:rPr lang="ru-RU" sz="4400" b="1" dirty="0"/>
              <a:t> </a:t>
            </a:r>
            <a:r>
              <a:rPr lang="ru-RU" sz="4400" b="1" dirty="0" err="1"/>
              <a:t>you</a:t>
            </a:r>
            <a:r>
              <a:rPr lang="ru-RU" sz="4400" b="1" dirty="0"/>
              <a:t> </a:t>
            </a:r>
            <a:r>
              <a:rPr lang="ru-RU" sz="4400" b="1" dirty="0" err="1"/>
              <a:t>say</a:t>
            </a:r>
            <a:r>
              <a:rPr lang="ru-RU" sz="4400" b="1" dirty="0"/>
              <a:t> </a:t>
            </a:r>
            <a:r>
              <a:rPr lang="ru-RU" sz="4400" b="1" dirty="0" err="1"/>
              <a:t>to</a:t>
            </a:r>
            <a:r>
              <a:rPr lang="ru-RU" sz="4400" b="1" dirty="0"/>
              <a:t> </a:t>
            </a:r>
            <a:r>
              <a:rPr lang="ru-RU" sz="4400" b="1" dirty="0" err="1"/>
              <a:t>him</a:t>
            </a:r>
            <a:r>
              <a:rPr lang="ru-RU" sz="4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9793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лефонная будка, строительство, на открытом воздухе, небо&#10;&#10;Автоматически созданное описание">
            <a:extLst>
              <a:ext uri="{FF2B5EF4-FFF2-40B4-BE49-F238E27FC236}">
                <a16:creationId xmlns:a16="http://schemas.microsoft.com/office/drawing/2014/main" id="{09A5CA53-0DEF-FE78-A70B-844D8BFA4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8649" y="-148442"/>
            <a:ext cx="12281064" cy="76694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DB7E88-ABB4-6DE4-B391-5A47377AD923}"/>
              </a:ext>
            </a:extLst>
          </p:cNvPr>
          <p:cNvSpPr txBox="1"/>
          <p:nvPr/>
        </p:nvSpPr>
        <p:spPr>
          <a:xfrm>
            <a:off x="3065841" y="415561"/>
            <a:ext cx="5892084" cy="6654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8056DD-D5DA-9F2C-2632-66D208290DDF}"/>
              </a:ext>
            </a:extLst>
          </p:cNvPr>
          <p:cNvSpPr txBox="1"/>
          <p:nvPr/>
        </p:nvSpPr>
        <p:spPr>
          <a:xfrm>
            <a:off x="3477713" y="574588"/>
            <a:ext cx="4871670" cy="923330"/>
          </a:xfrm>
          <a:prstGeom prst="rect">
            <a:avLst/>
          </a:prstGeom>
          <a:solidFill>
            <a:srgbClr val="FFADAD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4800" b="1" dirty="0"/>
              <a:t>"</a:t>
            </a:r>
            <a:r>
              <a:rPr lang="ru-RU" sz="5400" b="1" dirty="0" err="1"/>
              <a:t>Will</a:t>
            </a:r>
            <a:r>
              <a:rPr lang="ru-RU" sz="5400" b="1" dirty="0"/>
              <a:t>" </a:t>
            </a:r>
            <a:r>
              <a:rPr lang="ru-RU" sz="5400" b="1" dirty="0" err="1"/>
              <a:t>in</a:t>
            </a:r>
            <a:r>
              <a:rPr lang="ru-RU" sz="5400" b="1" dirty="0"/>
              <a:t> </a:t>
            </a:r>
            <a:r>
              <a:rPr lang="ru-RU" sz="5400" b="1" dirty="0" err="1"/>
              <a:t>conditional</a:t>
            </a:r>
            <a:r>
              <a:rPr lang="ru-RU" sz="5400" b="1" dirty="0"/>
              <a:t> </a:t>
            </a:r>
            <a:r>
              <a:rPr lang="ru-RU" sz="5400" b="1" dirty="0" err="1"/>
              <a:t>clause</a:t>
            </a:r>
            <a:r>
              <a:rPr lang="ru-RU" sz="5400" b="1" dirty="0"/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C80D27-E3CC-F33F-07E0-A52E05C251C9}"/>
              </a:ext>
            </a:extLst>
          </p:cNvPr>
          <p:cNvSpPr txBox="1"/>
          <p:nvPr/>
        </p:nvSpPr>
        <p:spPr>
          <a:xfrm>
            <a:off x="1005928" y="1561973"/>
            <a:ext cx="4818844" cy="5447645"/>
          </a:xfrm>
          <a:prstGeom prst="rect">
            <a:avLst/>
          </a:prstGeom>
          <a:solidFill>
            <a:srgbClr val="FFFFFF">
              <a:alpha val="88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4400" b="1" dirty="0" err="1">
                <a:ea typeface="+mn-lt"/>
                <a:cs typeface="+mn-lt"/>
              </a:rPr>
              <a:t>If</a:t>
            </a:r>
            <a:r>
              <a:rPr lang="ru-RU" sz="4400" dirty="0">
                <a:ea typeface="+mn-lt"/>
                <a:cs typeface="+mn-lt"/>
              </a:rPr>
              <a:t> </a:t>
            </a:r>
            <a:r>
              <a:rPr lang="ru-RU" sz="4400" dirty="0" err="1">
                <a:ea typeface="+mn-lt"/>
                <a:cs typeface="+mn-lt"/>
              </a:rPr>
              <a:t>it</a:t>
            </a:r>
            <a:r>
              <a:rPr lang="ru-RU" sz="4400" dirty="0">
                <a:ea typeface="+mn-lt"/>
                <a:cs typeface="+mn-lt"/>
              </a:rPr>
              <a:t> </a:t>
            </a:r>
            <a:r>
              <a:rPr lang="ru-RU" sz="4400" u="sng" dirty="0" err="1">
                <a:ea typeface="+mn-lt"/>
                <a:cs typeface="+mn-lt"/>
              </a:rPr>
              <a:t>doesn’t</a:t>
            </a:r>
            <a:r>
              <a:rPr lang="ru-RU" sz="4400" u="sng" dirty="0">
                <a:ea typeface="+mn-lt"/>
                <a:cs typeface="+mn-lt"/>
              </a:rPr>
              <a:t> </a:t>
            </a:r>
            <a:r>
              <a:rPr lang="ru-RU" sz="4400" u="sng" dirty="0" err="1">
                <a:ea typeface="+mn-lt"/>
                <a:cs typeface="+mn-lt"/>
              </a:rPr>
              <a:t>rain</a:t>
            </a:r>
            <a:r>
              <a:rPr lang="ru-RU" sz="4400" dirty="0">
                <a:ea typeface="+mn-lt"/>
                <a:cs typeface="+mn-lt"/>
              </a:rPr>
              <a:t> </a:t>
            </a:r>
            <a:r>
              <a:rPr lang="ru-RU" sz="4400" dirty="0" err="1">
                <a:ea typeface="+mn-lt"/>
                <a:cs typeface="+mn-lt"/>
              </a:rPr>
              <a:t>next</a:t>
            </a:r>
            <a:r>
              <a:rPr lang="ru-RU" sz="4400" dirty="0">
                <a:ea typeface="+mn-lt"/>
                <a:cs typeface="+mn-lt"/>
              </a:rPr>
              <a:t> </a:t>
            </a:r>
            <a:r>
              <a:rPr lang="ru-RU" sz="4400" dirty="0" err="1">
                <a:ea typeface="+mn-lt"/>
                <a:cs typeface="+mn-lt"/>
              </a:rPr>
              <a:t>week</a:t>
            </a:r>
            <a:r>
              <a:rPr lang="ru-RU" sz="4400" dirty="0">
                <a:ea typeface="+mn-lt"/>
                <a:cs typeface="+mn-lt"/>
              </a:rPr>
              <a:t>, </a:t>
            </a:r>
            <a:r>
              <a:rPr lang="ru-RU" sz="4400" dirty="0" err="1">
                <a:ea typeface="+mn-lt"/>
                <a:cs typeface="+mn-lt"/>
              </a:rPr>
              <a:t>we</a:t>
            </a:r>
            <a:r>
              <a:rPr lang="ru-RU" sz="4400" dirty="0">
                <a:ea typeface="+mn-lt"/>
                <a:cs typeface="+mn-lt"/>
              </a:rPr>
              <a:t> </a:t>
            </a:r>
            <a:r>
              <a:rPr lang="ru-RU" sz="4400" b="1" dirty="0" err="1">
                <a:ea typeface="+mn-lt"/>
                <a:cs typeface="+mn-lt"/>
              </a:rPr>
              <a:t>will</a:t>
            </a:r>
            <a:r>
              <a:rPr lang="ru-RU" sz="4400" b="1" dirty="0">
                <a:ea typeface="+mn-lt"/>
                <a:cs typeface="+mn-lt"/>
              </a:rPr>
              <a:t> </a:t>
            </a:r>
            <a:r>
              <a:rPr lang="ru-RU" sz="4400" b="1" dirty="0" err="1">
                <a:ea typeface="+mn-lt"/>
                <a:cs typeface="+mn-lt"/>
              </a:rPr>
              <a:t>go</a:t>
            </a:r>
            <a:r>
              <a:rPr lang="ru-RU" sz="4400" dirty="0">
                <a:ea typeface="+mn-lt"/>
                <a:cs typeface="+mn-lt"/>
              </a:rPr>
              <a:t> </a:t>
            </a:r>
            <a:r>
              <a:rPr lang="ru-RU" sz="4400" dirty="0" err="1">
                <a:ea typeface="+mn-lt"/>
                <a:cs typeface="+mn-lt"/>
              </a:rPr>
              <a:t>on</a:t>
            </a:r>
            <a:r>
              <a:rPr lang="ru-RU" sz="4400" dirty="0">
                <a:ea typeface="+mn-lt"/>
                <a:cs typeface="+mn-lt"/>
              </a:rPr>
              <a:t> a </a:t>
            </a:r>
            <a:r>
              <a:rPr lang="ru-RU" sz="4400" dirty="0" err="1">
                <a:ea typeface="+mn-lt"/>
                <a:cs typeface="+mn-lt"/>
              </a:rPr>
              <a:t>beach</a:t>
            </a:r>
            <a:r>
              <a:rPr lang="ru-RU" sz="4400" dirty="0">
                <a:ea typeface="+mn-lt"/>
                <a:cs typeface="+mn-lt"/>
              </a:rPr>
              <a:t>.</a:t>
            </a:r>
            <a:endParaRPr lang="en-US" sz="4400" dirty="0">
              <a:ea typeface="+mn-lt"/>
              <a:cs typeface="+mn-lt"/>
            </a:endParaRPr>
          </a:p>
          <a:p>
            <a:endParaRPr lang="ru-RU" sz="4400" dirty="0">
              <a:ea typeface="+mn-lt"/>
              <a:cs typeface="+mn-lt"/>
            </a:endParaRPr>
          </a:p>
          <a:p>
            <a:r>
              <a:rPr lang="ru-RU" sz="4400" b="1" dirty="0" err="1"/>
              <a:t>If</a:t>
            </a:r>
            <a:r>
              <a:rPr lang="ru-RU" sz="4400" b="1" dirty="0"/>
              <a:t> </a:t>
            </a:r>
            <a:r>
              <a:rPr lang="ru-RU" sz="4400" dirty="0" err="1"/>
              <a:t>we</a:t>
            </a:r>
            <a:r>
              <a:rPr lang="ru-RU" sz="4400" u="sng" dirty="0"/>
              <a:t> </a:t>
            </a:r>
            <a:r>
              <a:rPr lang="ru-RU" sz="4400" u="sng" dirty="0" err="1"/>
              <a:t>call</a:t>
            </a:r>
            <a:r>
              <a:rPr lang="ru-RU" sz="4400" u="sng" dirty="0"/>
              <a:t> </a:t>
            </a:r>
            <a:r>
              <a:rPr lang="ru-RU" sz="4400" dirty="0" err="1"/>
              <a:t>her</a:t>
            </a:r>
            <a:r>
              <a:rPr lang="ru-RU" sz="4400" dirty="0"/>
              <a:t>, </a:t>
            </a:r>
            <a:r>
              <a:rPr lang="ru-RU" sz="4400" dirty="0" err="1"/>
              <a:t>she</a:t>
            </a:r>
            <a:r>
              <a:rPr lang="ru-RU" sz="4400" dirty="0"/>
              <a:t> </a:t>
            </a:r>
            <a:r>
              <a:rPr lang="ru-RU" sz="4400" b="1" dirty="0" err="1"/>
              <a:t>will</a:t>
            </a:r>
            <a:r>
              <a:rPr lang="ru-RU" sz="4400" b="1" dirty="0"/>
              <a:t> </a:t>
            </a:r>
            <a:r>
              <a:rPr lang="ru-RU" sz="4400" b="1" dirty="0" err="1"/>
              <a:t>come</a:t>
            </a:r>
            <a:r>
              <a:rPr lang="ru-RU" sz="4400" dirty="0"/>
              <a:t>.</a:t>
            </a:r>
            <a:endParaRPr lang="en-US" sz="4400" dirty="0"/>
          </a:p>
          <a:p>
            <a:endParaRPr lang="ru-RU" sz="4400" dirty="0"/>
          </a:p>
          <a:p>
            <a:r>
              <a:rPr lang="ru-RU" sz="4400" dirty="0" err="1"/>
              <a:t>You</a:t>
            </a:r>
            <a:r>
              <a:rPr lang="ru-RU" sz="4400" b="1" dirty="0" err="1"/>
              <a:t>'ll</a:t>
            </a:r>
            <a:r>
              <a:rPr lang="ru-RU" sz="4400" b="1" dirty="0"/>
              <a:t> </a:t>
            </a:r>
            <a:r>
              <a:rPr lang="ru-RU" sz="4400" b="1" dirty="0" err="1"/>
              <a:t>pass</a:t>
            </a:r>
            <a:r>
              <a:rPr lang="ru-RU" sz="4400" dirty="0"/>
              <a:t> </a:t>
            </a:r>
            <a:r>
              <a:rPr lang="ru-RU" sz="4400" dirty="0" err="1"/>
              <a:t>your</a:t>
            </a:r>
            <a:r>
              <a:rPr lang="ru-RU" sz="4400" dirty="0"/>
              <a:t> </a:t>
            </a:r>
            <a:r>
              <a:rPr lang="ru-RU" sz="4400" dirty="0" err="1"/>
              <a:t>exams</a:t>
            </a:r>
            <a:r>
              <a:rPr lang="ru-RU" sz="4400" dirty="0"/>
              <a:t> </a:t>
            </a:r>
            <a:r>
              <a:rPr lang="ru-RU" sz="4400" b="1" dirty="0" err="1"/>
              <a:t>if</a:t>
            </a:r>
            <a:r>
              <a:rPr lang="ru-RU" sz="4400" b="1" dirty="0"/>
              <a:t> </a:t>
            </a:r>
            <a:r>
              <a:rPr lang="ru-RU" sz="4400" dirty="0" err="1"/>
              <a:t>you</a:t>
            </a:r>
            <a:r>
              <a:rPr lang="ru-RU" sz="4400" dirty="0"/>
              <a:t> </a:t>
            </a:r>
            <a:r>
              <a:rPr lang="ru-RU" sz="4400" u="sng" dirty="0" err="1"/>
              <a:t>study</a:t>
            </a:r>
            <a:r>
              <a:rPr lang="ru-RU" sz="4400" dirty="0"/>
              <a:t> </a:t>
            </a:r>
            <a:r>
              <a:rPr lang="ru-RU" sz="4400" dirty="0" err="1"/>
              <a:t>hard</a:t>
            </a:r>
            <a:r>
              <a:rPr lang="ru-RU" sz="4400" dirty="0"/>
              <a:t>.</a:t>
            </a:r>
          </a:p>
          <a:p>
            <a:endParaRPr lang="ru-RU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32B271-F916-0C79-E636-57CBA75B4B51}"/>
              </a:ext>
            </a:extLst>
          </p:cNvPr>
          <p:cNvSpPr txBox="1"/>
          <p:nvPr/>
        </p:nvSpPr>
        <p:spPr>
          <a:xfrm>
            <a:off x="6159975" y="1668064"/>
            <a:ext cx="4378816" cy="2123658"/>
          </a:xfrm>
          <a:prstGeom prst="rect">
            <a:avLst/>
          </a:prstGeom>
          <a:solidFill>
            <a:srgbClr val="FCFCB8">
              <a:alpha val="90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4400" dirty="0" err="1">
                <a:ea typeface="+mn-lt"/>
                <a:cs typeface="+mn-lt"/>
              </a:rPr>
              <a:t>We</a:t>
            </a:r>
            <a:r>
              <a:rPr lang="ru-RU" sz="4400" dirty="0">
                <a:ea typeface="+mn-lt"/>
                <a:cs typeface="+mn-lt"/>
              </a:rPr>
              <a:t> </a:t>
            </a:r>
            <a:r>
              <a:rPr lang="ru-RU" sz="4400" dirty="0" err="1">
                <a:ea typeface="+mn-lt"/>
                <a:cs typeface="+mn-lt"/>
              </a:rPr>
              <a:t>use</a:t>
            </a:r>
            <a:r>
              <a:rPr lang="ru-RU" sz="4400" dirty="0">
                <a:ea typeface="+mn-lt"/>
                <a:cs typeface="+mn-lt"/>
              </a:rPr>
              <a:t> </a:t>
            </a:r>
            <a:r>
              <a:rPr lang="ru-RU" sz="4400" b="1" dirty="0" err="1">
                <a:ea typeface="+mn-lt"/>
                <a:cs typeface="+mn-lt"/>
              </a:rPr>
              <a:t>will</a:t>
            </a:r>
            <a:r>
              <a:rPr lang="ru-RU" sz="4400" dirty="0">
                <a:ea typeface="+mn-lt"/>
                <a:cs typeface="+mn-lt"/>
              </a:rPr>
              <a:t> </a:t>
            </a:r>
            <a:r>
              <a:rPr lang="ru-RU" sz="4400" dirty="0" err="1">
                <a:ea typeface="+mn-lt"/>
                <a:cs typeface="+mn-lt"/>
              </a:rPr>
              <a:t>in</a:t>
            </a:r>
            <a:r>
              <a:rPr lang="ru-RU" sz="4400" dirty="0">
                <a:ea typeface="+mn-lt"/>
                <a:cs typeface="+mn-lt"/>
              </a:rPr>
              <a:t> </a:t>
            </a:r>
            <a:r>
              <a:rPr lang="ru-RU" sz="4400" dirty="0" err="1">
                <a:ea typeface="+mn-lt"/>
                <a:cs typeface="+mn-lt"/>
              </a:rPr>
              <a:t>conditionals</a:t>
            </a:r>
            <a:r>
              <a:rPr lang="ru-RU" sz="4400" dirty="0">
                <a:ea typeface="+mn-lt"/>
                <a:cs typeface="+mn-lt"/>
              </a:rPr>
              <a:t> </a:t>
            </a:r>
            <a:r>
              <a:rPr lang="ru-RU" sz="4400" dirty="0" err="1">
                <a:ea typeface="+mn-lt"/>
                <a:cs typeface="+mn-lt"/>
              </a:rPr>
              <a:t>to</a:t>
            </a:r>
            <a:r>
              <a:rPr lang="ru-RU" sz="4400" dirty="0">
                <a:ea typeface="+mn-lt"/>
                <a:cs typeface="+mn-lt"/>
              </a:rPr>
              <a:t> </a:t>
            </a:r>
            <a:r>
              <a:rPr lang="ru-RU" sz="4400" dirty="0" err="1">
                <a:ea typeface="+mn-lt"/>
                <a:cs typeface="+mn-lt"/>
              </a:rPr>
              <a:t>say</a:t>
            </a:r>
            <a:r>
              <a:rPr lang="ru-RU" sz="4400" dirty="0">
                <a:ea typeface="+mn-lt"/>
                <a:cs typeface="+mn-lt"/>
              </a:rPr>
              <a:t> </a:t>
            </a:r>
            <a:r>
              <a:rPr lang="ru-RU" sz="4400" dirty="0" err="1">
                <a:ea typeface="+mn-lt"/>
                <a:cs typeface="+mn-lt"/>
              </a:rPr>
              <a:t>what</a:t>
            </a:r>
            <a:r>
              <a:rPr lang="ru-RU" sz="4400" dirty="0">
                <a:ea typeface="+mn-lt"/>
                <a:cs typeface="+mn-lt"/>
              </a:rPr>
              <a:t> </a:t>
            </a:r>
            <a:r>
              <a:rPr lang="ru-RU" sz="4400" b="1" dirty="0" err="1">
                <a:ea typeface="+mn-lt"/>
                <a:cs typeface="+mn-lt"/>
              </a:rPr>
              <a:t>we</a:t>
            </a:r>
            <a:r>
              <a:rPr lang="ru-RU" sz="4400" b="1" dirty="0">
                <a:ea typeface="+mn-lt"/>
                <a:cs typeface="+mn-lt"/>
              </a:rPr>
              <a:t> </a:t>
            </a:r>
            <a:r>
              <a:rPr lang="ru-RU" sz="4400" b="1" dirty="0" err="1">
                <a:ea typeface="+mn-lt"/>
                <a:cs typeface="+mn-lt"/>
              </a:rPr>
              <a:t>think</a:t>
            </a:r>
            <a:r>
              <a:rPr lang="ru-RU" sz="4400" b="1" dirty="0">
                <a:ea typeface="+mn-lt"/>
                <a:cs typeface="+mn-lt"/>
              </a:rPr>
              <a:t> </a:t>
            </a:r>
            <a:r>
              <a:rPr lang="ru-RU" sz="4400" b="1" dirty="0" err="1">
                <a:ea typeface="+mn-lt"/>
                <a:cs typeface="+mn-lt"/>
              </a:rPr>
              <a:t>will</a:t>
            </a:r>
            <a:r>
              <a:rPr lang="ru-RU" sz="4400" b="1" dirty="0">
                <a:ea typeface="+mn-lt"/>
                <a:cs typeface="+mn-lt"/>
              </a:rPr>
              <a:t> </a:t>
            </a:r>
            <a:r>
              <a:rPr lang="ru-RU" sz="4400" b="1" dirty="0" err="1">
                <a:ea typeface="+mn-lt"/>
                <a:cs typeface="+mn-lt"/>
              </a:rPr>
              <a:t>happen</a:t>
            </a:r>
            <a:r>
              <a:rPr lang="ru-RU" sz="4400" b="1" dirty="0">
                <a:ea typeface="+mn-lt"/>
                <a:cs typeface="+mn-lt"/>
              </a:rPr>
              <a:t> </a:t>
            </a:r>
            <a:r>
              <a:rPr lang="ru-RU" sz="4400" b="1" dirty="0" err="1">
                <a:ea typeface="+mn-lt"/>
                <a:cs typeface="+mn-lt"/>
              </a:rPr>
              <a:t>in</a:t>
            </a:r>
            <a:r>
              <a:rPr lang="ru-RU" sz="4400" b="1" dirty="0">
                <a:ea typeface="+mn-lt"/>
                <a:cs typeface="+mn-lt"/>
              </a:rPr>
              <a:t> </a:t>
            </a:r>
            <a:r>
              <a:rPr lang="ru-RU" sz="4400" b="1" dirty="0" err="1">
                <a:ea typeface="+mn-lt"/>
                <a:cs typeface="+mn-lt"/>
              </a:rPr>
              <a:t>the</a:t>
            </a:r>
            <a:r>
              <a:rPr lang="ru-RU" sz="4400" b="1" dirty="0">
                <a:ea typeface="+mn-lt"/>
                <a:cs typeface="+mn-lt"/>
              </a:rPr>
              <a:t> </a:t>
            </a:r>
            <a:r>
              <a:rPr lang="ru-RU" sz="4400" b="1" dirty="0" err="1">
                <a:ea typeface="+mn-lt"/>
                <a:cs typeface="+mn-lt"/>
              </a:rPr>
              <a:t>present</a:t>
            </a:r>
            <a:r>
              <a:rPr lang="ru-RU" sz="4400" b="1" dirty="0">
                <a:ea typeface="+mn-lt"/>
                <a:cs typeface="+mn-lt"/>
              </a:rPr>
              <a:t> </a:t>
            </a:r>
            <a:r>
              <a:rPr lang="ru-RU" sz="4400" b="1" dirty="0" err="1">
                <a:ea typeface="+mn-lt"/>
                <a:cs typeface="+mn-lt"/>
              </a:rPr>
              <a:t>or</a:t>
            </a:r>
            <a:r>
              <a:rPr lang="ru-RU" sz="4400" b="1" dirty="0">
                <a:ea typeface="+mn-lt"/>
                <a:cs typeface="+mn-lt"/>
              </a:rPr>
              <a:t> </a:t>
            </a:r>
            <a:r>
              <a:rPr lang="ru-RU" sz="4400" b="1" dirty="0" err="1">
                <a:ea typeface="+mn-lt"/>
                <a:cs typeface="+mn-lt"/>
              </a:rPr>
              <a:t>future</a:t>
            </a:r>
            <a:r>
              <a:rPr lang="ru-RU" sz="4400" b="1" dirty="0">
                <a:ea typeface="+mn-lt"/>
                <a:cs typeface="+mn-lt"/>
              </a:rPr>
              <a:t>:</a:t>
            </a:r>
            <a:endParaRPr lang="ru-RU" sz="4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B67E21-6D55-5E22-DE89-919B3A79233C}"/>
              </a:ext>
            </a:extLst>
          </p:cNvPr>
          <p:cNvSpPr txBox="1"/>
          <p:nvPr/>
        </p:nvSpPr>
        <p:spPr>
          <a:xfrm>
            <a:off x="6159975" y="3899422"/>
            <a:ext cx="4571999" cy="2308324"/>
          </a:xfrm>
          <a:prstGeom prst="rect">
            <a:avLst/>
          </a:prstGeom>
          <a:solidFill>
            <a:srgbClr val="FCDAD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4800" b="1" dirty="0" err="1"/>
              <a:t>If</a:t>
            </a:r>
            <a:r>
              <a:rPr lang="ru-RU" sz="4800" dirty="0"/>
              <a:t> </a:t>
            </a:r>
            <a:r>
              <a:rPr lang="ru-RU" sz="4800" dirty="0" err="1"/>
              <a:t>we</a:t>
            </a:r>
            <a:r>
              <a:rPr lang="ru-RU" sz="4800" u="sng" dirty="0"/>
              <a:t> </a:t>
            </a:r>
            <a:r>
              <a:rPr lang="ru-RU" sz="4800" u="sng" dirty="0" err="1"/>
              <a:t>have</a:t>
            </a:r>
            <a:r>
              <a:rPr lang="ru-RU" sz="4800" dirty="0"/>
              <a:t> a </a:t>
            </a:r>
            <a:r>
              <a:rPr lang="ru-RU" sz="4800" dirty="0" err="1"/>
              <a:t>chanse</a:t>
            </a:r>
            <a:r>
              <a:rPr lang="ru-RU" sz="4800" dirty="0"/>
              <a:t>, </a:t>
            </a:r>
            <a:r>
              <a:rPr lang="ru-RU" sz="4800" dirty="0" err="1"/>
              <a:t>we</a:t>
            </a:r>
            <a:r>
              <a:rPr lang="ru-RU" sz="4800" b="1" dirty="0" err="1"/>
              <a:t>'ll</a:t>
            </a:r>
            <a:r>
              <a:rPr lang="ru-RU" sz="4800" b="1" dirty="0"/>
              <a:t> </a:t>
            </a:r>
            <a:r>
              <a:rPr lang="ru-RU" sz="4800" b="1" dirty="0" err="1"/>
              <a:t>go</a:t>
            </a:r>
            <a:r>
              <a:rPr lang="ru-RU" sz="4800" dirty="0"/>
              <a:t> </a:t>
            </a:r>
            <a:r>
              <a:rPr lang="ru-RU" sz="4800" dirty="0" err="1"/>
              <a:t>skiing</a:t>
            </a:r>
            <a:r>
              <a:rPr lang="ru-RU" sz="4800" dirty="0"/>
              <a:t> </a:t>
            </a:r>
            <a:r>
              <a:rPr lang="ru-RU" sz="4800" dirty="0" err="1"/>
              <a:t>to</a:t>
            </a:r>
            <a:r>
              <a:rPr lang="ru-RU" sz="4800" dirty="0"/>
              <a:t> </a:t>
            </a:r>
            <a:r>
              <a:rPr lang="ru-RU" sz="4800" dirty="0" err="1"/>
              <a:t>Rosa</a:t>
            </a:r>
            <a:r>
              <a:rPr lang="ru-RU" sz="4800" dirty="0"/>
              <a:t> </a:t>
            </a:r>
            <a:r>
              <a:rPr lang="ru-RU" sz="4800" dirty="0" err="1"/>
              <a:t>Khutor</a:t>
            </a:r>
            <a:r>
              <a:rPr lang="ru-RU" sz="4800" dirty="0"/>
              <a:t> </a:t>
            </a:r>
            <a:r>
              <a:rPr lang="ru-RU" sz="4800" dirty="0" err="1"/>
              <a:t>Mountain</a:t>
            </a:r>
            <a:r>
              <a:rPr lang="ru-RU" sz="4800" dirty="0"/>
              <a:t> </a:t>
            </a:r>
            <a:r>
              <a:rPr lang="ru-RU" sz="4800" dirty="0" err="1"/>
              <a:t>Resort</a:t>
            </a:r>
            <a:r>
              <a:rPr lang="ru-RU" sz="4800" dirty="0"/>
              <a:t> </a:t>
            </a:r>
            <a:r>
              <a:rPr lang="ru-RU" sz="4800" dirty="0" err="1"/>
              <a:t>this</a:t>
            </a:r>
            <a:r>
              <a:rPr lang="ru-RU" sz="4800" dirty="0"/>
              <a:t> </a:t>
            </a:r>
            <a:r>
              <a:rPr lang="ru-RU" sz="4800" dirty="0" err="1"/>
              <a:t>summer</a:t>
            </a:r>
            <a:r>
              <a:rPr lang="ru-RU" sz="4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72176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дайвинг, подводный, вода, Биология океана&#10;&#10;Автоматически созданное описание">
            <a:extLst>
              <a:ext uri="{FF2B5EF4-FFF2-40B4-BE49-F238E27FC236}">
                <a16:creationId xmlns:a16="http://schemas.microsoft.com/office/drawing/2014/main" id="{6C2DD201-7795-2817-751D-1E266A3BD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27" y="-72068"/>
            <a:ext cx="12803746" cy="85368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5A1333-744A-AFAC-E61E-12F583162E62}"/>
              </a:ext>
            </a:extLst>
          </p:cNvPr>
          <p:cNvSpPr txBox="1"/>
          <p:nvPr/>
        </p:nvSpPr>
        <p:spPr>
          <a:xfrm>
            <a:off x="1599127" y="279042"/>
            <a:ext cx="9659154" cy="7540526"/>
          </a:xfrm>
          <a:prstGeom prst="rect">
            <a:avLst/>
          </a:prstGeom>
          <a:solidFill>
            <a:srgbClr val="FFFF94">
              <a:alpha val="89000"/>
            </a:srgbClr>
          </a:solidFill>
          <a:ln>
            <a:solidFill>
              <a:srgbClr val="FFFF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4400" b="1"/>
              <a:t>       </a:t>
            </a:r>
            <a:r>
              <a:rPr lang="ru-RU" sz="4000" b="1">
                <a:latin typeface="Calibri"/>
                <a:ea typeface="Calibri"/>
                <a:cs typeface="Calibri"/>
              </a:rPr>
              <a:t>  </a:t>
            </a:r>
            <a:r>
              <a:rPr lang="ru-RU" sz="4000" b="1" err="1">
                <a:latin typeface="Calibri"/>
                <a:ea typeface="Calibri"/>
                <a:cs typeface="Calibri"/>
              </a:rPr>
              <a:t>Let's</a:t>
            </a:r>
            <a:r>
              <a:rPr lang="ru-RU" sz="4000" b="1">
                <a:latin typeface="Calibri"/>
                <a:ea typeface="Calibri"/>
                <a:cs typeface="Calibri"/>
              </a:rPr>
              <a:t> </a:t>
            </a:r>
            <a:r>
              <a:rPr lang="ru-RU" sz="4000" b="1" err="1">
                <a:latin typeface="Calibri"/>
                <a:ea typeface="Calibri"/>
                <a:cs typeface="Calibri"/>
              </a:rPr>
              <a:t>make</a:t>
            </a:r>
            <a:r>
              <a:rPr lang="ru-RU" sz="4000" b="1">
                <a:latin typeface="Calibri"/>
                <a:ea typeface="Calibri"/>
                <a:cs typeface="Calibri"/>
              </a:rPr>
              <a:t> a </a:t>
            </a:r>
            <a:r>
              <a:rPr lang="ru-RU" sz="4000" b="1" u="sng">
                <a:latin typeface="Calibri"/>
                <a:ea typeface="Calibri"/>
                <a:cs typeface="Calibri"/>
              </a:rPr>
              <a:t>"</a:t>
            </a:r>
            <a:r>
              <a:rPr lang="ru-RU" sz="4000" b="1" u="sng" err="1">
                <a:latin typeface="Calibri"/>
                <a:ea typeface="Calibri"/>
                <a:cs typeface="Calibri"/>
              </a:rPr>
              <a:t>wish</a:t>
            </a:r>
            <a:r>
              <a:rPr lang="ru-RU" sz="4000" b="1" u="sng">
                <a:latin typeface="Calibri"/>
                <a:ea typeface="Calibri"/>
                <a:cs typeface="Calibri"/>
              </a:rPr>
              <a:t> </a:t>
            </a:r>
            <a:r>
              <a:rPr lang="ru-RU" sz="4000" b="1" u="sng" err="1">
                <a:latin typeface="Calibri"/>
                <a:ea typeface="Calibri"/>
                <a:cs typeface="Calibri"/>
              </a:rPr>
              <a:t>map</a:t>
            </a:r>
            <a:r>
              <a:rPr lang="ru-RU" sz="4000" b="1" u="sng">
                <a:latin typeface="Calibri"/>
                <a:ea typeface="Calibri"/>
                <a:cs typeface="Calibri"/>
              </a:rPr>
              <a:t>"</a:t>
            </a:r>
            <a:r>
              <a:rPr lang="ru-RU" sz="4000" b="1">
                <a:latin typeface="Calibri"/>
                <a:ea typeface="Calibri"/>
                <a:cs typeface="Calibri"/>
              </a:rPr>
              <a:t> </a:t>
            </a:r>
            <a:r>
              <a:rPr lang="ru-RU" sz="4000" b="1" err="1">
                <a:latin typeface="Calibri"/>
                <a:ea typeface="Calibri"/>
                <a:cs typeface="Calibri"/>
              </a:rPr>
              <a:t>of</a:t>
            </a:r>
            <a:r>
              <a:rPr lang="ru-RU" sz="4000" b="1">
                <a:latin typeface="Calibri"/>
                <a:ea typeface="Calibri"/>
                <a:cs typeface="Calibri"/>
              </a:rPr>
              <a:t> </a:t>
            </a:r>
          </a:p>
          <a:p>
            <a:r>
              <a:rPr lang="ru-RU" sz="4000" b="1">
                <a:latin typeface="Calibri"/>
                <a:ea typeface="Calibri"/>
                <a:cs typeface="Calibri"/>
              </a:rPr>
              <a:t>                     </a:t>
            </a:r>
            <a:r>
              <a:rPr lang="ru-RU" sz="4000" b="1" err="1">
                <a:latin typeface="Calibri"/>
                <a:ea typeface="Calibri"/>
                <a:cs typeface="Calibri"/>
              </a:rPr>
              <a:t>holiday</a:t>
            </a:r>
            <a:r>
              <a:rPr lang="ru-RU" sz="4000" b="1">
                <a:latin typeface="Calibri"/>
                <a:ea typeface="Calibri"/>
                <a:cs typeface="Calibri"/>
              </a:rPr>
              <a:t> </a:t>
            </a:r>
            <a:r>
              <a:rPr lang="ru-RU" sz="4000" b="1" err="1">
                <a:latin typeface="Calibri"/>
                <a:ea typeface="Calibri"/>
                <a:cs typeface="Calibri"/>
              </a:rPr>
              <a:t>activities</a:t>
            </a:r>
            <a:endParaRPr lang="ru-RU" sz="4000" b="1">
              <a:latin typeface="Calibri"/>
              <a:ea typeface="Calibri"/>
              <a:cs typeface="Calibri"/>
            </a:endParaRPr>
          </a:p>
          <a:p>
            <a:endParaRPr lang="ru-RU" sz="4400" b="1"/>
          </a:p>
          <a:p>
            <a:r>
              <a:rPr lang="ru-RU" sz="4400" b="1" u="sng" err="1">
                <a:latin typeface="Calibri"/>
                <a:ea typeface="Calibri"/>
                <a:cs typeface="Calibri"/>
              </a:rPr>
              <a:t>Use</a:t>
            </a:r>
            <a:r>
              <a:rPr lang="ru-RU" sz="4400" b="1" u="sng">
                <a:latin typeface="Calibri"/>
                <a:ea typeface="Calibri"/>
                <a:cs typeface="Calibri"/>
              </a:rPr>
              <a:t> </a:t>
            </a:r>
            <a:r>
              <a:rPr lang="ru-RU" sz="4400" b="1" u="sng" err="1">
                <a:latin typeface="Calibri"/>
                <a:ea typeface="Calibri"/>
                <a:cs typeface="Calibri"/>
              </a:rPr>
              <a:t>phrases</a:t>
            </a:r>
            <a:r>
              <a:rPr lang="ru-RU" sz="4400" b="1" u="sng">
                <a:latin typeface="Calibri"/>
                <a:ea typeface="Calibri"/>
                <a:cs typeface="Calibri"/>
              </a:rPr>
              <a:t>:</a:t>
            </a:r>
          </a:p>
          <a:p>
            <a:r>
              <a:rPr lang="ru-RU" sz="4400" b="1">
                <a:ea typeface="+mn-lt"/>
                <a:cs typeface="+mn-lt"/>
              </a:rPr>
              <a:t>I</a:t>
            </a:r>
            <a:r>
              <a:rPr lang="ru-RU" sz="4400" b="1" u="sng">
                <a:ea typeface="+mn-lt"/>
                <a:cs typeface="+mn-lt"/>
              </a:rPr>
              <a:t> </a:t>
            </a:r>
            <a:r>
              <a:rPr lang="ru-RU" sz="4400" b="1" u="sng" err="1">
                <a:highlight>
                  <a:srgbClr val="FFFF00"/>
                </a:highlight>
                <a:ea typeface="+mn-lt"/>
                <a:cs typeface="+mn-lt"/>
              </a:rPr>
              <a:t>hope</a:t>
            </a:r>
            <a:r>
              <a:rPr lang="ru-RU" sz="4400" b="1" u="sng">
                <a:highlight>
                  <a:srgbClr val="FFFF00"/>
                </a:highlight>
                <a:ea typeface="+mn-lt"/>
                <a:cs typeface="+mn-lt"/>
              </a:rPr>
              <a:t>/</a:t>
            </a:r>
            <a:r>
              <a:rPr lang="ru-RU" sz="4400" b="1" u="sng" err="1">
                <a:highlight>
                  <a:srgbClr val="FFFF00"/>
                </a:highlight>
                <a:ea typeface="+mn-lt"/>
                <a:cs typeface="+mn-lt"/>
              </a:rPr>
              <a:t>expect</a:t>
            </a:r>
            <a:r>
              <a:rPr lang="ru-RU" sz="4400" b="1">
                <a:ea typeface="+mn-lt"/>
                <a:cs typeface="+mn-lt"/>
              </a:rPr>
              <a:t> </a:t>
            </a:r>
            <a:r>
              <a:rPr lang="ru-RU" sz="4400" b="1" err="1">
                <a:ea typeface="+mn-lt"/>
                <a:cs typeface="+mn-lt"/>
              </a:rPr>
              <a:t>we'll</a:t>
            </a:r>
            <a:r>
              <a:rPr lang="ru-RU" sz="4400" b="1">
                <a:ea typeface="+mn-lt"/>
                <a:cs typeface="+mn-lt"/>
              </a:rPr>
              <a:t> </a:t>
            </a:r>
            <a:r>
              <a:rPr lang="ru-RU" sz="4400" b="1" err="1">
                <a:ea typeface="+mn-lt"/>
                <a:cs typeface="+mn-lt"/>
              </a:rPr>
              <a:t>go</a:t>
            </a:r>
            <a:r>
              <a:rPr lang="ru-RU" sz="4400" b="1">
                <a:ea typeface="+mn-lt"/>
                <a:cs typeface="+mn-lt"/>
              </a:rPr>
              <a:t> …..... </a:t>
            </a:r>
            <a:endParaRPr lang="ru-RU">
              <a:ea typeface="+mn-lt"/>
              <a:cs typeface="+mn-lt"/>
            </a:endParaRPr>
          </a:p>
          <a:p>
            <a:r>
              <a:rPr lang="ru-RU" sz="4400" b="1" err="1"/>
              <a:t>I'</a:t>
            </a:r>
            <a:r>
              <a:rPr lang="ru-RU" sz="4400" b="1" u="sng" err="1">
                <a:highlight>
                  <a:srgbClr val="FFFF00"/>
                </a:highlight>
              </a:rPr>
              <a:t>m</a:t>
            </a:r>
            <a:r>
              <a:rPr lang="ru-RU" sz="4400" b="1" u="sng">
                <a:highlight>
                  <a:srgbClr val="FFFF00"/>
                </a:highlight>
              </a:rPr>
              <a:t> </a:t>
            </a:r>
            <a:r>
              <a:rPr lang="ru-RU" sz="4400" b="1" u="sng" err="1">
                <a:highlight>
                  <a:srgbClr val="FFFF00"/>
                </a:highlight>
              </a:rPr>
              <a:t>sure</a:t>
            </a:r>
            <a:r>
              <a:rPr lang="ru-RU" sz="4400" b="1" u="sng">
                <a:highlight>
                  <a:srgbClr val="FFFF00"/>
                </a:highlight>
              </a:rPr>
              <a:t>/ I </a:t>
            </a:r>
            <a:r>
              <a:rPr lang="ru-RU" sz="4400" b="1" u="sng" err="1">
                <a:highlight>
                  <a:srgbClr val="FFFF00"/>
                </a:highlight>
              </a:rPr>
              <a:t>believ</a:t>
            </a:r>
            <a:r>
              <a:rPr lang="ru-RU" sz="4400" b="1" err="1">
                <a:highlight>
                  <a:srgbClr val="FFFF00"/>
                </a:highlight>
              </a:rPr>
              <a:t>e</a:t>
            </a:r>
            <a:r>
              <a:rPr lang="ru-RU" sz="4400" b="1"/>
              <a:t> I </a:t>
            </a:r>
            <a:r>
              <a:rPr lang="ru-RU" sz="4400" b="1" err="1"/>
              <a:t>will</a:t>
            </a:r>
            <a:r>
              <a:rPr lang="ru-RU" sz="4400" b="1"/>
              <a:t>...</a:t>
            </a:r>
          </a:p>
          <a:p>
            <a:r>
              <a:rPr lang="ru-RU" sz="4400" b="1" err="1"/>
              <a:t>We</a:t>
            </a:r>
            <a:r>
              <a:rPr lang="ru-RU" sz="4400" b="1" u="sng" err="1">
                <a:highlight>
                  <a:srgbClr val="FFFF00"/>
                </a:highlight>
              </a:rPr>
              <a:t>'ll</a:t>
            </a:r>
            <a:r>
              <a:rPr lang="ru-RU" sz="4400" b="1" u="sng">
                <a:highlight>
                  <a:srgbClr val="FFFF00"/>
                </a:highlight>
              </a:rPr>
              <a:t> </a:t>
            </a:r>
            <a:r>
              <a:rPr lang="ru-RU" sz="4400" b="1" u="sng" err="1">
                <a:highlight>
                  <a:srgbClr val="FFFF00"/>
                </a:highlight>
              </a:rPr>
              <a:t>definitely</a:t>
            </a:r>
            <a:r>
              <a:rPr lang="ru-RU" sz="4400" b="1"/>
              <a:t> </a:t>
            </a:r>
            <a:r>
              <a:rPr lang="ru-RU" sz="4400" b="1" err="1"/>
              <a:t>go</a:t>
            </a:r>
            <a:r>
              <a:rPr lang="ru-RU" sz="4400" b="1"/>
              <a:t>....</a:t>
            </a:r>
          </a:p>
          <a:p>
            <a:endParaRPr lang="ru-RU" sz="4400" b="1"/>
          </a:p>
          <a:p>
            <a:r>
              <a:rPr lang="ru-RU" sz="4400" b="1" u="sng" err="1">
                <a:highlight>
                  <a:srgbClr val="C0C0C0"/>
                </a:highlight>
              </a:rPr>
              <a:t>If</a:t>
            </a:r>
            <a:r>
              <a:rPr lang="ru-RU" sz="4400" b="1" u="sng">
                <a:highlight>
                  <a:srgbClr val="C0C0C0"/>
                </a:highlight>
              </a:rPr>
              <a:t> </a:t>
            </a:r>
            <a:r>
              <a:rPr lang="ru-RU" sz="4400" b="1"/>
              <a:t>I/</a:t>
            </a:r>
            <a:r>
              <a:rPr lang="ru-RU" sz="4400" b="1" err="1"/>
              <a:t>we</a:t>
            </a:r>
            <a:r>
              <a:rPr lang="ru-RU" sz="4400" b="1"/>
              <a:t> </a:t>
            </a:r>
            <a:r>
              <a:rPr lang="ru-RU" sz="4400" b="1" err="1">
                <a:highlight>
                  <a:srgbClr val="C0C0C0"/>
                </a:highlight>
              </a:rPr>
              <a:t>have</a:t>
            </a:r>
            <a:r>
              <a:rPr lang="ru-RU" sz="4400" b="1"/>
              <a:t> a </a:t>
            </a:r>
            <a:r>
              <a:rPr lang="ru-RU" sz="4400" b="1" err="1"/>
              <a:t>chanse</a:t>
            </a:r>
            <a:r>
              <a:rPr lang="ru-RU" sz="4400" b="1"/>
              <a:t>,</a:t>
            </a:r>
            <a:r>
              <a:rPr lang="ru-RU" sz="4400" b="1">
                <a:highlight>
                  <a:srgbClr val="C0C0C0"/>
                </a:highlight>
              </a:rPr>
              <a:t> I/</a:t>
            </a:r>
            <a:r>
              <a:rPr lang="ru-RU" sz="4400" b="1" err="1">
                <a:highlight>
                  <a:srgbClr val="C0C0C0"/>
                </a:highlight>
              </a:rPr>
              <a:t>we</a:t>
            </a:r>
            <a:r>
              <a:rPr lang="ru-RU" sz="4400" b="1">
                <a:highlight>
                  <a:srgbClr val="C0C0C0"/>
                </a:highlight>
              </a:rPr>
              <a:t> </a:t>
            </a:r>
            <a:r>
              <a:rPr lang="ru-RU" sz="4400" b="1" err="1">
                <a:highlight>
                  <a:srgbClr val="C0C0C0"/>
                </a:highlight>
              </a:rPr>
              <a:t>will</a:t>
            </a:r>
            <a:r>
              <a:rPr lang="ru-RU" sz="4400" b="1"/>
              <a:t>...</a:t>
            </a:r>
          </a:p>
          <a:p>
            <a:r>
              <a:rPr lang="ru-RU" sz="4400" b="1" err="1">
                <a:highlight>
                  <a:srgbClr val="C0C0C0"/>
                </a:highlight>
                <a:ea typeface="+mn-lt"/>
                <a:cs typeface="+mn-lt"/>
              </a:rPr>
              <a:t>If</a:t>
            </a:r>
            <a:r>
              <a:rPr lang="ru-RU" sz="4400" b="1">
                <a:ea typeface="+mn-lt"/>
                <a:cs typeface="+mn-lt"/>
              </a:rPr>
              <a:t> I/</a:t>
            </a:r>
            <a:r>
              <a:rPr lang="ru-RU" sz="4400" b="1" err="1">
                <a:ea typeface="+mn-lt"/>
                <a:cs typeface="+mn-lt"/>
              </a:rPr>
              <a:t>we</a:t>
            </a:r>
            <a:r>
              <a:rPr lang="ru-RU" sz="4400" b="1">
                <a:ea typeface="+mn-lt"/>
                <a:cs typeface="+mn-lt"/>
              </a:rPr>
              <a:t> </a:t>
            </a:r>
            <a:r>
              <a:rPr lang="ru-RU" sz="4400" b="1" err="1">
                <a:highlight>
                  <a:srgbClr val="C0C0C0"/>
                </a:highlight>
                <a:ea typeface="+mn-lt"/>
                <a:cs typeface="+mn-lt"/>
              </a:rPr>
              <a:t>have</a:t>
            </a:r>
            <a:r>
              <a:rPr lang="ru-RU" sz="4400" b="1">
                <a:ea typeface="+mn-lt"/>
                <a:cs typeface="+mn-lt"/>
              </a:rPr>
              <a:t> </a:t>
            </a:r>
            <a:r>
              <a:rPr lang="ru-RU" sz="4400" b="1" err="1">
                <a:ea typeface="+mn-lt"/>
                <a:cs typeface="+mn-lt"/>
              </a:rPr>
              <a:t>enough</a:t>
            </a:r>
            <a:r>
              <a:rPr lang="ru-RU" sz="4400" b="1">
                <a:ea typeface="+mn-lt"/>
                <a:cs typeface="+mn-lt"/>
              </a:rPr>
              <a:t> </a:t>
            </a:r>
            <a:r>
              <a:rPr lang="ru-RU" sz="4400" b="1" err="1">
                <a:ea typeface="+mn-lt"/>
                <a:cs typeface="+mn-lt"/>
              </a:rPr>
              <a:t>money</a:t>
            </a:r>
            <a:r>
              <a:rPr lang="ru-RU" sz="4400" b="1">
                <a:ea typeface="+mn-lt"/>
                <a:cs typeface="+mn-lt"/>
              </a:rPr>
              <a:t>, </a:t>
            </a:r>
            <a:r>
              <a:rPr lang="ru-RU" sz="4400" b="1">
                <a:highlight>
                  <a:srgbClr val="C0C0C0"/>
                </a:highlight>
                <a:ea typeface="+mn-lt"/>
                <a:cs typeface="+mn-lt"/>
              </a:rPr>
              <a:t>I/</a:t>
            </a:r>
            <a:r>
              <a:rPr lang="ru-RU" sz="4400" b="1" err="1">
                <a:highlight>
                  <a:srgbClr val="C0C0C0"/>
                </a:highlight>
                <a:ea typeface="+mn-lt"/>
                <a:cs typeface="+mn-lt"/>
              </a:rPr>
              <a:t>we</a:t>
            </a:r>
            <a:r>
              <a:rPr lang="ru-RU" sz="4400" b="1">
                <a:highlight>
                  <a:srgbClr val="C0C0C0"/>
                </a:highlight>
                <a:ea typeface="+mn-lt"/>
                <a:cs typeface="+mn-lt"/>
              </a:rPr>
              <a:t> </a:t>
            </a:r>
            <a:r>
              <a:rPr lang="ru-RU" sz="4400" b="1" err="1">
                <a:highlight>
                  <a:srgbClr val="C0C0C0"/>
                </a:highlight>
                <a:ea typeface="+mn-lt"/>
                <a:cs typeface="+mn-lt"/>
              </a:rPr>
              <a:t>will</a:t>
            </a:r>
            <a:r>
              <a:rPr lang="ru-RU" sz="4400" b="1">
                <a:highlight>
                  <a:srgbClr val="C0C0C0"/>
                </a:highlight>
                <a:ea typeface="+mn-lt"/>
                <a:cs typeface="+mn-lt"/>
              </a:rPr>
              <a:t>...</a:t>
            </a:r>
            <a:endParaRPr lang="ru-RU" sz="4400" b="1">
              <a:highlight>
                <a:srgbClr val="C0C0C0"/>
              </a:highlight>
            </a:endParaRPr>
          </a:p>
          <a:p>
            <a:endParaRPr lang="ru-RU" sz="4400" b="1">
              <a:highlight>
                <a:srgbClr val="C0C0C0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DD54D6-1759-C6D1-B6F9-8FF395B78C12}"/>
              </a:ext>
            </a:extLst>
          </p:cNvPr>
          <p:cNvSpPr txBox="1"/>
          <p:nvPr/>
        </p:nvSpPr>
        <p:spPr>
          <a:xfrm>
            <a:off x="7780707" y="2373252"/>
            <a:ext cx="3473810" cy="2123658"/>
          </a:xfrm>
          <a:prstGeom prst="rect">
            <a:avLst/>
          </a:prstGeom>
          <a:solidFill>
            <a:srgbClr val="FFADAD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4400" b="1"/>
              <a:t>….one </a:t>
            </a:r>
            <a:r>
              <a:rPr lang="ru-RU" sz="4400" b="1" err="1"/>
              <a:t>day</a:t>
            </a:r>
            <a:r>
              <a:rPr lang="ru-RU" sz="4400" b="1"/>
              <a:t>.</a:t>
            </a:r>
          </a:p>
          <a:p>
            <a:r>
              <a:rPr lang="ru-RU" sz="4400" b="1"/>
              <a:t>…. </a:t>
            </a:r>
            <a:r>
              <a:rPr lang="ru-RU" sz="4400" b="1" err="1"/>
              <a:t>this</a:t>
            </a:r>
            <a:r>
              <a:rPr lang="ru-RU" sz="4400" b="1"/>
              <a:t> </a:t>
            </a:r>
            <a:r>
              <a:rPr lang="ru-RU" sz="4400" b="1" err="1"/>
              <a:t>summer</a:t>
            </a:r>
            <a:r>
              <a:rPr lang="ru-RU" sz="4400" b="1"/>
              <a:t>.</a:t>
            </a:r>
          </a:p>
          <a:p>
            <a:r>
              <a:rPr lang="ru-RU" sz="4400" b="1"/>
              <a:t>… </a:t>
            </a:r>
            <a:r>
              <a:rPr lang="ru-RU" sz="4400" b="1" err="1"/>
              <a:t>when</a:t>
            </a:r>
            <a:r>
              <a:rPr lang="ru-RU" sz="4400" b="1"/>
              <a:t> </a:t>
            </a:r>
            <a:r>
              <a:rPr lang="ru-RU" sz="4400" b="1" err="1"/>
              <a:t>we</a:t>
            </a:r>
            <a:r>
              <a:rPr lang="ru-RU" sz="4400" b="1"/>
              <a:t> </a:t>
            </a:r>
            <a:r>
              <a:rPr lang="ru-RU" sz="4400" b="1" err="1"/>
              <a:t>grow</a:t>
            </a:r>
            <a:r>
              <a:rPr lang="ru-RU" sz="4400" b="1"/>
              <a:t> </a:t>
            </a:r>
            <a:r>
              <a:rPr lang="ru-RU" sz="4400" b="1" err="1"/>
              <a:t>up</a:t>
            </a:r>
            <a:r>
              <a:rPr lang="ru-RU" sz="4400" b="1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2227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телефонная будка, строительство, на открытом воздухе, небо&#10;&#10;Автоматически созданное описание">
            <a:extLst>
              <a:ext uri="{FF2B5EF4-FFF2-40B4-BE49-F238E27FC236}">
                <a16:creationId xmlns:a16="http://schemas.microsoft.com/office/drawing/2014/main" id="{4883A1E8-C027-87F5-B6BE-045468138A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-1" b="9977"/>
          <a:stretch/>
        </p:blipFill>
        <p:spPr>
          <a:xfrm>
            <a:off x="29708" y="-217705"/>
            <a:ext cx="12188931" cy="685799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86424" y="2272659"/>
            <a:ext cx="9084624" cy="1509553"/>
          </a:xfrm>
        </p:spPr>
        <p:txBody>
          <a:bodyPr>
            <a:normAutofit/>
          </a:bodyPr>
          <a:lstStyle/>
          <a:p>
            <a:pPr algn="ctr"/>
            <a:r>
              <a:rPr lang="ru-RU" sz="8800" err="1">
                <a:cs typeface="Sabon Next LT"/>
              </a:rPr>
              <a:t>Activity</a:t>
            </a:r>
            <a:r>
              <a:rPr lang="ru-RU" sz="8800">
                <a:cs typeface="Sabon Next LT"/>
              </a:rPr>
              <a:t> </a:t>
            </a:r>
            <a:r>
              <a:rPr lang="ru-RU" sz="8800" err="1">
                <a:cs typeface="Sabon Next LT"/>
              </a:rPr>
              <a:t>holidays</a:t>
            </a:r>
            <a:endParaRPr lang="ru-RU" sz="8800" err="1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8815" y="4342133"/>
            <a:ext cx="9144000" cy="12275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ru-RU" sz="4000" b="1"/>
              <a:t>My </a:t>
            </a:r>
            <a:r>
              <a:rPr lang="ru-RU" sz="4000" b="1" err="1"/>
              <a:t>plans</a:t>
            </a:r>
            <a:r>
              <a:rPr lang="ru-RU" sz="4000" b="1"/>
              <a:t> </a:t>
            </a:r>
            <a:r>
              <a:rPr lang="ru-RU" sz="4000" b="1" err="1"/>
              <a:t>for</a:t>
            </a:r>
            <a:r>
              <a:rPr lang="ru-RU" sz="4000" b="1"/>
              <a:t> </a:t>
            </a:r>
            <a:r>
              <a:rPr lang="ru-RU" sz="4000" b="1" err="1"/>
              <a:t>the</a:t>
            </a:r>
            <a:r>
              <a:rPr lang="ru-RU" sz="4000" b="1"/>
              <a:t> </a:t>
            </a:r>
            <a:r>
              <a:rPr lang="ru-RU" sz="4000" b="1" err="1"/>
              <a:t>summer</a:t>
            </a:r>
            <a:endParaRPr lang="ru-RU" sz="4000" b="1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571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4E87FCFB-2CCE-460D-B3DD-557C8BD1B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4194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трава, на открытом воздухе, гора, пейзаж&#10;&#10;Автоматически созданное описание">
            <a:extLst>
              <a:ext uri="{FF2B5EF4-FFF2-40B4-BE49-F238E27FC236}">
                <a16:creationId xmlns:a16="http://schemas.microsoft.com/office/drawing/2014/main" id="{84982F2E-93E1-EF07-A712-79958C4055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29" r="-1" b="1603"/>
          <a:stretch/>
        </p:blipFill>
        <p:spPr>
          <a:xfrm>
            <a:off x="-1" y="-1"/>
            <a:ext cx="12188952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1443EC-12AA-732E-0503-0A599115E55D}"/>
              </a:ext>
            </a:extLst>
          </p:cNvPr>
          <p:cNvSpPr txBox="1"/>
          <p:nvPr/>
        </p:nvSpPr>
        <p:spPr>
          <a:xfrm>
            <a:off x="641604" y="483282"/>
            <a:ext cx="10908792" cy="106984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60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Activity holiday </a:t>
            </a:r>
          </a:p>
        </p:txBody>
      </p:sp>
      <p:pic>
        <p:nvPicPr>
          <p:cNvPr id="7" name="Рисунок 6" descr="Изображение выглядит как на открытом воздухе, небо, облако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9DAA92AA-09B6-0147-0AB2-58D47B1BD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581" y="1401821"/>
            <a:ext cx="3559217" cy="2390238"/>
          </a:xfrm>
          <a:prstGeom prst="rect">
            <a:avLst/>
          </a:prstGeom>
        </p:spPr>
      </p:pic>
      <p:pic>
        <p:nvPicPr>
          <p:cNvPr id="8" name="Рисунок 7" descr="Изображение выглядит как трава, на открытом воздухе, небо, колесо&#10;&#10;Автоматически созданное описание">
            <a:extLst>
              <a:ext uri="{FF2B5EF4-FFF2-40B4-BE49-F238E27FC236}">
                <a16:creationId xmlns:a16="http://schemas.microsoft.com/office/drawing/2014/main" id="{52B745E3-80A0-76AB-F4B6-D897AB7E5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548" y="1380119"/>
            <a:ext cx="3597799" cy="2406948"/>
          </a:xfrm>
          <a:prstGeom prst="rect">
            <a:avLst/>
          </a:prstGeom>
        </p:spPr>
      </p:pic>
      <p:pic>
        <p:nvPicPr>
          <p:cNvPr id="10" name="Рисунок 9" descr="Изображение выглядит как на открытом воздухе, небо, облако, приключение&#10;&#10;Автоматически созданное описание">
            <a:extLst>
              <a:ext uri="{FF2B5EF4-FFF2-40B4-BE49-F238E27FC236}">
                <a16:creationId xmlns:a16="http://schemas.microsoft.com/office/drawing/2014/main" id="{2E05B28D-B185-19E0-280F-38C3E47612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6632" y="3934699"/>
            <a:ext cx="3510987" cy="236455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на открытом воздухе, Велосипедное колесо, колесо, спортивное оборудование&#10;&#10;Автоматически созданное описание">
            <a:extLst>
              <a:ext uri="{FF2B5EF4-FFF2-40B4-BE49-F238E27FC236}">
                <a16:creationId xmlns:a16="http://schemas.microsoft.com/office/drawing/2014/main" id="{9CB752AE-359D-7D98-0D6B-6F41F9E7C3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4727" y="3932287"/>
            <a:ext cx="3694254" cy="23645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6C6773-126D-B361-D783-696B256983FA}"/>
              </a:ext>
            </a:extLst>
          </p:cNvPr>
          <p:cNvSpPr txBox="1"/>
          <p:nvPr/>
        </p:nvSpPr>
        <p:spPr>
          <a:xfrm>
            <a:off x="3867104" y="2995137"/>
            <a:ext cx="2189003" cy="923330"/>
          </a:xfrm>
          <a:prstGeom prst="rect">
            <a:avLst/>
          </a:prstGeom>
          <a:solidFill>
            <a:srgbClr val="FAEE84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5400" b="1" dirty="0"/>
              <a:t>Go </a:t>
            </a:r>
            <a:r>
              <a:rPr lang="ru-RU" sz="5400" b="1" dirty="0" err="1"/>
              <a:t>trekking</a:t>
            </a:r>
            <a:endParaRPr lang="ru-RU" sz="5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5296F0-7C8E-A044-E296-FD3EB753738F}"/>
              </a:ext>
            </a:extLst>
          </p:cNvPr>
          <p:cNvSpPr txBox="1"/>
          <p:nvPr/>
        </p:nvSpPr>
        <p:spPr>
          <a:xfrm>
            <a:off x="7514594" y="3075056"/>
            <a:ext cx="2830515" cy="707886"/>
          </a:xfrm>
          <a:prstGeom prst="rect">
            <a:avLst/>
          </a:prstGeom>
          <a:solidFill>
            <a:srgbClr val="FAEE84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4000" b="1" dirty="0" err="1"/>
              <a:t>Drive</a:t>
            </a:r>
            <a:r>
              <a:rPr lang="ru-RU" sz="4000" b="1" dirty="0"/>
              <a:t> a </a:t>
            </a:r>
            <a:r>
              <a:rPr lang="ru-RU" sz="4000" b="1" dirty="0" err="1"/>
              <a:t>quad</a:t>
            </a:r>
            <a:r>
              <a:rPr lang="ru-RU" sz="4000" b="1" dirty="0"/>
              <a:t> </a:t>
            </a:r>
            <a:r>
              <a:rPr lang="ru-RU" sz="4000" b="1" dirty="0" err="1"/>
              <a:t>bike</a:t>
            </a:r>
            <a:endParaRPr lang="ru-RU" sz="40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BFFFA8-2078-0C47-D627-D2C122020E5B}"/>
              </a:ext>
            </a:extLst>
          </p:cNvPr>
          <p:cNvSpPr txBox="1"/>
          <p:nvPr/>
        </p:nvSpPr>
        <p:spPr>
          <a:xfrm>
            <a:off x="2146478" y="5613041"/>
            <a:ext cx="2314349" cy="830997"/>
          </a:xfrm>
          <a:prstGeom prst="rect">
            <a:avLst/>
          </a:prstGeom>
          <a:solidFill>
            <a:srgbClr val="FAEE84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4800" b="1" dirty="0"/>
              <a:t>Go </a:t>
            </a:r>
            <a:r>
              <a:rPr lang="ru-RU" sz="4800" b="1" err="1"/>
              <a:t>zip-lining</a:t>
            </a:r>
            <a:endParaRPr lang="ru-RU" sz="4400" b="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CEA7E8-8A2D-D101-3C4B-141B4269C200}"/>
              </a:ext>
            </a:extLst>
          </p:cNvPr>
          <p:cNvSpPr txBox="1"/>
          <p:nvPr/>
        </p:nvSpPr>
        <p:spPr>
          <a:xfrm>
            <a:off x="7298840" y="5705988"/>
            <a:ext cx="2743036" cy="769441"/>
          </a:xfrm>
          <a:prstGeom prst="rect">
            <a:avLst/>
          </a:prstGeom>
          <a:solidFill>
            <a:srgbClr val="FAEE84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4000" b="1" dirty="0"/>
              <a:t>Go </a:t>
            </a:r>
            <a:r>
              <a:rPr lang="ru-RU" sz="4400" b="1" err="1"/>
              <a:t>mountain</a:t>
            </a:r>
            <a:r>
              <a:rPr lang="ru-RU" sz="4000" b="1" dirty="0"/>
              <a:t> </a:t>
            </a:r>
            <a:r>
              <a:rPr lang="ru-RU" sz="4000" b="1" err="1"/>
              <a:t>biking</a:t>
            </a:r>
            <a:endParaRPr lang="ru-RU" sz="4000" b="1"/>
          </a:p>
        </p:txBody>
      </p:sp>
    </p:spTree>
    <p:extLst>
      <p:ext uri="{BB962C8B-B14F-4D97-AF65-F5344CB8AC3E}">
        <p14:creationId xmlns:p14="http://schemas.microsoft.com/office/powerpoint/2010/main" val="71112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рава, на открытом воздухе, гора, пейзаж&#10;&#10;Автоматически созданное описание">
            <a:extLst>
              <a:ext uri="{FF2B5EF4-FFF2-40B4-BE49-F238E27FC236}">
                <a16:creationId xmlns:a16="http://schemas.microsoft.com/office/drawing/2014/main" id="{AF6BAF63-DC12-B6DA-93DA-5037449F19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29" r="-1" b="1603"/>
          <a:stretch/>
        </p:blipFill>
        <p:spPr>
          <a:xfrm>
            <a:off x="-1" y="-1"/>
            <a:ext cx="12188952" cy="6858000"/>
          </a:xfrm>
          <a:prstGeom prst="rect">
            <a:avLst/>
          </a:prstGeom>
        </p:spPr>
      </p:pic>
      <p:pic>
        <p:nvPicPr>
          <p:cNvPr id="4" name="Рисунок 3" descr="Изображение выглядит как на открытом воздухе, паруса, небо, парусная лодка&#10;&#10;Автоматически созданное описание">
            <a:extLst>
              <a:ext uri="{FF2B5EF4-FFF2-40B4-BE49-F238E27FC236}">
                <a16:creationId xmlns:a16="http://schemas.microsoft.com/office/drawing/2014/main" id="{5A038840-5EE9-5C9B-4D0C-12F3BE2C2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0510" y="185843"/>
            <a:ext cx="4890304" cy="3263418"/>
          </a:xfrm>
          <a:prstGeom prst="rect">
            <a:avLst/>
          </a:prstGeom>
        </p:spPr>
      </p:pic>
      <p:pic>
        <p:nvPicPr>
          <p:cNvPr id="5" name="Рисунок 4" descr="Изображение выглядит как на открытом воздухе, вода, человек, спорт&#10;&#10;Автоматически созданное описание">
            <a:extLst>
              <a:ext uri="{FF2B5EF4-FFF2-40B4-BE49-F238E27FC236}">
                <a16:creationId xmlns:a16="http://schemas.microsoft.com/office/drawing/2014/main" id="{297EAC85-1E3D-517E-73F5-EB35D22BE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2296" y="237120"/>
            <a:ext cx="4716684" cy="3147671"/>
          </a:xfrm>
          <a:prstGeom prst="rect">
            <a:avLst/>
          </a:prstGeom>
        </p:spPr>
      </p:pic>
      <p:pic>
        <p:nvPicPr>
          <p:cNvPr id="6" name="Рисунок 5" descr="Изображение выглядит как плавание, подводный, вода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95500492-E23A-36E2-91B0-4606CC58D3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5278" y="3880734"/>
            <a:ext cx="4456254" cy="2542098"/>
          </a:xfrm>
          <a:prstGeom prst="rect">
            <a:avLst/>
          </a:prstGeom>
        </p:spPr>
      </p:pic>
      <p:pic>
        <p:nvPicPr>
          <p:cNvPr id="7" name="Рисунок 6" descr="Изображение выглядит как дайвинг, подводный, вода, Биология океана&#10;&#10;Автоматически созданное описание">
            <a:extLst>
              <a:ext uri="{FF2B5EF4-FFF2-40B4-BE49-F238E27FC236}">
                <a16:creationId xmlns:a16="http://schemas.microsoft.com/office/drawing/2014/main" id="{DE16F0B8-9A26-6124-7E19-1446CFEE0C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5019" y="3762575"/>
            <a:ext cx="3993266" cy="26628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C8F762-B9BE-F19D-44DF-ED3A8BDCB9A4}"/>
              </a:ext>
            </a:extLst>
          </p:cNvPr>
          <p:cNvSpPr txBox="1"/>
          <p:nvPr/>
        </p:nvSpPr>
        <p:spPr>
          <a:xfrm>
            <a:off x="3603654" y="458253"/>
            <a:ext cx="3139731" cy="769441"/>
          </a:xfrm>
          <a:prstGeom prst="rect">
            <a:avLst/>
          </a:prstGeom>
          <a:solidFill>
            <a:srgbClr val="FAEE84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3200" b="1" dirty="0"/>
              <a:t>Go </a:t>
            </a:r>
            <a:r>
              <a:rPr lang="ru-RU" sz="4400" b="1" dirty="0" err="1"/>
              <a:t>windsurfing</a:t>
            </a:r>
            <a:endParaRPr lang="ru-RU" sz="3200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BEC345-D61E-6974-9866-160F558C812A}"/>
              </a:ext>
            </a:extLst>
          </p:cNvPr>
          <p:cNvSpPr txBox="1"/>
          <p:nvPr/>
        </p:nvSpPr>
        <p:spPr>
          <a:xfrm>
            <a:off x="8576398" y="2672366"/>
            <a:ext cx="1791094" cy="830997"/>
          </a:xfrm>
          <a:prstGeom prst="rect">
            <a:avLst/>
          </a:prstGeom>
          <a:solidFill>
            <a:srgbClr val="FAEE84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3200" b="1" dirty="0"/>
              <a:t>Go </a:t>
            </a:r>
            <a:r>
              <a:rPr lang="ru-RU" sz="4800" b="1" err="1"/>
              <a:t>sailing</a:t>
            </a:r>
            <a:endParaRPr lang="ru-RU" sz="4800" b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CD2BC7-D997-E0D3-C1A4-06F3E49C7F48}"/>
              </a:ext>
            </a:extLst>
          </p:cNvPr>
          <p:cNvSpPr txBox="1"/>
          <p:nvPr/>
        </p:nvSpPr>
        <p:spPr>
          <a:xfrm>
            <a:off x="1675507" y="3919972"/>
            <a:ext cx="2385426" cy="769441"/>
          </a:xfrm>
          <a:prstGeom prst="rect">
            <a:avLst/>
          </a:prstGeom>
          <a:solidFill>
            <a:srgbClr val="FAEE84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4400" b="1" dirty="0"/>
              <a:t>Go </a:t>
            </a:r>
            <a:r>
              <a:rPr lang="ru-RU" sz="4400" b="1" err="1"/>
              <a:t>freediving</a:t>
            </a:r>
            <a:endParaRPr lang="ru-RU" sz="4400" b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832CAD-F032-AB6D-CAA8-AC7E4B8E3AAD}"/>
              </a:ext>
            </a:extLst>
          </p:cNvPr>
          <p:cNvSpPr txBox="1"/>
          <p:nvPr/>
        </p:nvSpPr>
        <p:spPr>
          <a:xfrm>
            <a:off x="7595190" y="5713397"/>
            <a:ext cx="2673899" cy="707886"/>
          </a:xfrm>
          <a:prstGeom prst="rect">
            <a:avLst/>
          </a:prstGeom>
          <a:solidFill>
            <a:srgbClr val="FAEE84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4000" b="1" dirty="0"/>
              <a:t>Go </a:t>
            </a:r>
            <a:r>
              <a:rPr lang="ru-RU" sz="4000" b="1" err="1"/>
              <a:t>scuba</a:t>
            </a:r>
            <a:r>
              <a:rPr lang="ru-RU" sz="4000" b="1" dirty="0"/>
              <a:t> </a:t>
            </a:r>
            <a:r>
              <a:rPr lang="ru-RU" sz="4000" b="1" err="1"/>
              <a:t>diving</a:t>
            </a:r>
            <a:endParaRPr lang="ru-RU" sz="4000" b="1"/>
          </a:p>
        </p:txBody>
      </p:sp>
    </p:spTree>
    <p:extLst>
      <p:ext uri="{BB962C8B-B14F-4D97-AF65-F5344CB8AC3E}">
        <p14:creationId xmlns:p14="http://schemas.microsoft.com/office/powerpoint/2010/main" val="403243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рава, на открытом воздухе, гора, пейзаж&#10;&#10;Автоматически созданное описание">
            <a:extLst>
              <a:ext uri="{FF2B5EF4-FFF2-40B4-BE49-F238E27FC236}">
                <a16:creationId xmlns:a16="http://schemas.microsoft.com/office/drawing/2014/main" id="{3B37D530-ED74-4042-16A1-0A36F4721C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29" r="-1" b="1603"/>
          <a:stretch/>
        </p:blipFill>
        <p:spPr>
          <a:xfrm>
            <a:off x="-1" y="-1"/>
            <a:ext cx="12188952" cy="6858000"/>
          </a:xfrm>
          <a:prstGeom prst="rect">
            <a:avLst/>
          </a:prstGeom>
        </p:spPr>
      </p:pic>
      <p:pic>
        <p:nvPicPr>
          <p:cNvPr id="4" name="Рисунок 3" descr="Изображение выглядит как на открытом воздухе, приключение, Парашютный спорт, гора&#10;&#10;Автоматически созданное описание">
            <a:extLst>
              <a:ext uri="{FF2B5EF4-FFF2-40B4-BE49-F238E27FC236}">
                <a16:creationId xmlns:a16="http://schemas.microsoft.com/office/drawing/2014/main" id="{5993A1BA-D9E5-57AA-646E-B32524F29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415" y="3705827"/>
            <a:ext cx="4120588" cy="2851231"/>
          </a:xfrm>
          <a:prstGeom prst="rect">
            <a:avLst/>
          </a:prstGeom>
        </p:spPr>
      </p:pic>
      <p:pic>
        <p:nvPicPr>
          <p:cNvPr id="5" name="Рисунок 4" descr="Изображение выглядит как на открытом воздухе, плот, Отдых на свежем воздухе, спасательный жилет&#10;&#10;Автоматически созданное описание">
            <a:extLst>
              <a:ext uri="{FF2B5EF4-FFF2-40B4-BE49-F238E27FC236}">
                <a16:creationId xmlns:a16="http://schemas.microsoft.com/office/drawing/2014/main" id="{BAAC0836-C3DB-68B7-BA23-0A351C67F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852" y="3529796"/>
            <a:ext cx="4716684" cy="3121521"/>
          </a:xfrm>
          <a:prstGeom prst="rect">
            <a:avLst/>
          </a:prstGeom>
        </p:spPr>
      </p:pic>
      <p:pic>
        <p:nvPicPr>
          <p:cNvPr id="6" name="Рисунок 5" descr="Изображение выглядит как на открытом воздухе, Наземный транспорт, небо, колесо&#10;&#10;Автоматически созданное описание">
            <a:extLst>
              <a:ext uri="{FF2B5EF4-FFF2-40B4-BE49-F238E27FC236}">
                <a16:creationId xmlns:a16="http://schemas.microsoft.com/office/drawing/2014/main" id="{C4EA7225-24D0-EB22-5CF5-E19B67446C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1757" y="498676"/>
            <a:ext cx="4398380" cy="2934435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ещера, природа, Подземное озеро, озеро&#10;&#10;Автоматически созданное описание">
            <a:extLst>
              <a:ext uri="{FF2B5EF4-FFF2-40B4-BE49-F238E27FC236}">
                <a16:creationId xmlns:a16="http://schemas.microsoft.com/office/drawing/2014/main" id="{5B7E9392-F1ED-9E4C-8875-07FBEBB52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1497" y="573428"/>
            <a:ext cx="4330861" cy="28915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1B135E-3201-4FEE-4522-6E03EE77640E}"/>
              </a:ext>
            </a:extLst>
          </p:cNvPr>
          <p:cNvSpPr txBox="1"/>
          <p:nvPr/>
        </p:nvSpPr>
        <p:spPr>
          <a:xfrm>
            <a:off x="3323419" y="556690"/>
            <a:ext cx="2637798" cy="769441"/>
          </a:xfrm>
          <a:prstGeom prst="rect">
            <a:avLst/>
          </a:prstGeom>
          <a:solidFill>
            <a:srgbClr val="FAEE84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4400" b="1" dirty="0"/>
              <a:t>Go </a:t>
            </a:r>
            <a:r>
              <a:rPr lang="ru-RU" sz="4400" b="1" dirty="0" err="1"/>
              <a:t>on</a:t>
            </a:r>
            <a:r>
              <a:rPr lang="ru-RU" sz="4400" b="1" dirty="0"/>
              <a:t> a </a:t>
            </a:r>
            <a:r>
              <a:rPr lang="ru-RU" sz="4400" b="1" dirty="0" err="1"/>
              <a:t>safari</a:t>
            </a:r>
            <a:r>
              <a:rPr lang="ru-RU" sz="4400" b="1" dirty="0"/>
              <a:t> </a:t>
            </a:r>
            <a:r>
              <a:rPr lang="ru-RU" sz="4400" b="1" dirty="0" err="1"/>
              <a:t>tour</a:t>
            </a:r>
            <a:endParaRPr lang="ru-RU" sz="4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1C5A1F-4524-FC8E-8717-598B6F4E4BA2}"/>
              </a:ext>
            </a:extLst>
          </p:cNvPr>
          <p:cNvSpPr txBox="1"/>
          <p:nvPr/>
        </p:nvSpPr>
        <p:spPr>
          <a:xfrm>
            <a:off x="8112017" y="558502"/>
            <a:ext cx="2742196" cy="769441"/>
          </a:xfrm>
          <a:prstGeom prst="rect">
            <a:avLst/>
          </a:prstGeom>
          <a:solidFill>
            <a:srgbClr val="FAEE84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4400" b="1" dirty="0" err="1"/>
              <a:t>Explore</a:t>
            </a:r>
            <a:r>
              <a:rPr lang="ru-RU" sz="4400" b="1" dirty="0"/>
              <a:t> </a:t>
            </a:r>
            <a:r>
              <a:rPr lang="ru-RU" sz="4400" b="1" dirty="0" err="1"/>
              <a:t>caves</a:t>
            </a:r>
            <a:endParaRPr lang="ru-RU" sz="4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86B315-200C-CA00-2E46-230056A7C227}"/>
              </a:ext>
            </a:extLst>
          </p:cNvPr>
          <p:cNvSpPr txBox="1"/>
          <p:nvPr/>
        </p:nvSpPr>
        <p:spPr>
          <a:xfrm>
            <a:off x="1833287" y="5773888"/>
            <a:ext cx="2067728" cy="707886"/>
          </a:xfrm>
          <a:prstGeom prst="rect">
            <a:avLst/>
          </a:prstGeom>
          <a:solidFill>
            <a:srgbClr val="FAEE84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4000" b="1" dirty="0"/>
              <a:t>Go </a:t>
            </a:r>
            <a:r>
              <a:rPr lang="ru-RU" sz="4000" b="1" dirty="0" err="1"/>
              <a:t>paragliding</a:t>
            </a:r>
            <a:endParaRPr lang="ru-RU" sz="40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9D4E16-0E6B-54EB-0DA0-09BAB544B31E}"/>
              </a:ext>
            </a:extLst>
          </p:cNvPr>
          <p:cNvSpPr txBox="1"/>
          <p:nvPr/>
        </p:nvSpPr>
        <p:spPr>
          <a:xfrm>
            <a:off x="7566338" y="4164169"/>
            <a:ext cx="3116574" cy="707886"/>
          </a:xfrm>
          <a:prstGeom prst="rect">
            <a:avLst/>
          </a:prstGeom>
          <a:solidFill>
            <a:srgbClr val="FAEE84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4000" b="1" dirty="0"/>
              <a:t>Go </a:t>
            </a:r>
            <a:r>
              <a:rPr lang="ru-RU" sz="4000" b="1" dirty="0" err="1"/>
              <a:t>white-water</a:t>
            </a:r>
            <a:r>
              <a:rPr lang="ru-RU" sz="4000" b="1" dirty="0"/>
              <a:t> </a:t>
            </a:r>
            <a:r>
              <a:rPr lang="ru-RU" sz="4000" b="1" dirty="0" err="1"/>
              <a:t>rafting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56446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рава, на открытом воздухе, гора, пейзаж&#10;&#10;Автоматически созданное описание">
            <a:extLst>
              <a:ext uri="{FF2B5EF4-FFF2-40B4-BE49-F238E27FC236}">
                <a16:creationId xmlns:a16="http://schemas.microsoft.com/office/drawing/2014/main" id="{AF6BAF63-DC12-B6DA-93DA-5037449F19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29" r="-1" b="1603"/>
          <a:stretch/>
        </p:blipFill>
        <p:spPr>
          <a:xfrm>
            <a:off x="-1" y="-1"/>
            <a:ext cx="12188952" cy="6858000"/>
          </a:xfrm>
          <a:prstGeom prst="rect">
            <a:avLst/>
          </a:prstGeom>
        </p:spPr>
      </p:pic>
      <p:pic>
        <p:nvPicPr>
          <p:cNvPr id="8" name="Рисунок 7" descr="Изображение выглядит как оружие, на открытом воздухе, Оружие дальнего боя, огнестрельное оружие&#10;&#10;Автоматически созданное описание">
            <a:extLst>
              <a:ext uri="{FF2B5EF4-FFF2-40B4-BE49-F238E27FC236}">
                <a16:creationId xmlns:a16="http://schemas.microsoft.com/office/drawing/2014/main" id="{C81A0E99-7866-9F89-49D8-EFB1B252C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032" y="3749032"/>
            <a:ext cx="4330862" cy="2869957"/>
          </a:xfrm>
          <a:prstGeom prst="rect">
            <a:avLst/>
          </a:prstGeom>
        </p:spPr>
      </p:pic>
      <p:pic>
        <p:nvPicPr>
          <p:cNvPr id="9" name="Рисунок 8" descr="Изображение выглядит как на открытом воздухе, палатка, трава, облако&#10;&#10;Автоматически созданное описание">
            <a:extLst>
              <a:ext uri="{FF2B5EF4-FFF2-40B4-BE49-F238E27FC236}">
                <a16:creationId xmlns:a16="http://schemas.microsoft.com/office/drawing/2014/main" id="{CE388311-3D24-B39E-885A-6363C4C77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8848" y="669683"/>
            <a:ext cx="4341713" cy="2976623"/>
          </a:xfrm>
          <a:prstGeom prst="rect">
            <a:avLst/>
          </a:prstGeom>
        </p:spPr>
      </p:pic>
      <p:pic>
        <p:nvPicPr>
          <p:cNvPr id="10" name="Рисунок 9" descr="Изображение выглядит как на открытом воздухе, небо, вода, лошадь&#10;&#10;Автоматически созданное описание">
            <a:extLst>
              <a:ext uri="{FF2B5EF4-FFF2-40B4-BE49-F238E27FC236}">
                <a16:creationId xmlns:a16="http://schemas.microsoft.com/office/drawing/2014/main" id="{FF9F892E-3149-A4A5-E151-69D9BF10B0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013" y="595614"/>
            <a:ext cx="5324355" cy="298530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на открытом воздухе, одежда, человек, Отдых на свеже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3CA76D88-C51D-E4DF-C4AD-7B74B73812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7974" y="3654062"/>
            <a:ext cx="4572001" cy="30512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3D0BE4-4ECC-33C0-9B66-307F73460FC0}"/>
              </a:ext>
            </a:extLst>
          </p:cNvPr>
          <p:cNvSpPr txBox="1"/>
          <p:nvPr/>
        </p:nvSpPr>
        <p:spPr>
          <a:xfrm>
            <a:off x="3048000" y="1019577"/>
            <a:ext cx="1695718" cy="584775"/>
          </a:xfrm>
          <a:prstGeom prst="rect">
            <a:avLst/>
          </a:prstGeom>
          <a:solidFill>
            <a:srgbClr val="FAEE84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3200" b="1" dirty="0" err="1"/>
              <a:t>Go</a:t>
            </a:r>
            <a:r>
              <a:rPr lang="ru-RU" sz="3200" b="1" dirty="0"/>
              <a:t> </a:t>
            </a:r>
            <a:r>
              <a:rPr lang="ru-RU" sz="3200" b="1" dirty="0" err="1"/>
              <a:t>horse-riding</a:t>
            </a:r>
            <a:endParaRPr lang="ru-RU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853743-87EE-2F75-D10E-C0663D6CE6A2}"/>
              </a:ext>
            </a:extLst>
          </p:cNvPr>
          <p:cNvSpPr txBox="1"/>
          <p:nvPr/>
        </p:nvSpPr>
        <p:spPr>
          <a:xfrm>
            <a:off x="8081492" y="1287887"/>
            <a:ext cx="1416676" cy="584775"/>
          </a:xfrm>
          <a:prstGeom prst="rect">
            <a:avLst/>
          </a:prstGeom>
          <a:solidFill>
            <a:srgbClr val="FAEE84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3200" b="1" dirty="0" err="1"/>
              <a:t>Go</a:t>
            </a:r>
            <a:r>
              <a:rPr lang="ru-RU" sz="3200" b="1" dirty="0"/>
              <a:t> </a:t>
            </a:r>
            <a:r>
              <a:rPr lang="ru-RU" sz="3200" b="1" dirty="0" err="1"/>
              <a:t>camping</a:t>
            </a:r>
            <a:endParaRPr lang="ru-RU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0DCB18-6E2C-82F5-65AE-2C9165C67A5D}"/>
              </a:ext>
            </a:extLst>
          </p:cNvPr>
          <p:cNvSpPr txBox="1"/>
          <p:nvPr/>
        </p:nvSpPr>
        <p:spPr>
          <a:xfrm>
            <a:off x="2361127" y="4024647"/>
            <a:ext cx="1545464" cy="584775"/>
          </a:xfrm>
          <a:prstGeom prst="rect">
            <a:avLst/>
          </a:prstGeom>
          <a:solidFill>
            <a:srgbClr val="FAEE84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3200" b="1" dirty="0" err="1"/>
              <a:t>Rock-climbing</a:t>
            </a:r>
            <a:endParaRPr lang="ru-RU" sz="3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EC6A23-7F40-2119-69B8-E0E97DE569FE}"/>
              </a:ext>
            </a:extLst>
          </p:cNvPr>
          <p:cNvSpPr txBox="1"/>
          <p:nvPr/>
        </p:nvSpPr>
        <p:spPr>
          <a:xfrm>
            <a:off x="7351690" y="3917323"/>
            <a:ext cx="1556197" cy="584775"/>
          </a:xfrm>
          <a:prstGeom prst="rect">
            <a:avLst/>
          </a:prstGeom>
          <a:solidFill>
            <a:srgbClr val="FAEE84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3200" dirty="0" err="1"/>
              <a:t>Play</a:t>
            </a:r>
            <a:r>
              <a:rPr lang="ru-RU" sz="3200" dirty="0"/>
              <a:t> </a:t>
            </a:r>
            <a:r>
              <a:rPr lang="ru-RU" sz="3200" dirty="0" err="1"/>
              <a:t>paintball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24907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на открытом воздухе, трава, небо, пейзаж&#10;&#10;Автоматически созданное описание">
            <a:extLst>
              <a:ext uri="{FF2B5EF4-FFF2-40B4-BE49-F238E27FC236}">
                <a16:creationId xmlns:a16="http://schemas.microsoft.com/office/drawing/2014/main" id="{E201EB14-E4B2-BA8D-5521-4E2EACC2D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3178"/>
            <a:ext cx="12298101" cy="81923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44E374-A95C-FD53-8A86-EA99A24243B5}"/>
              </a:ext>
            </a:extLst>
          </p:cNvPr>
          <p:cNvSpPr txBox="1"/>
          <p:nvPr/>
        </p:nvSpPr>
        <p:spPr>
          <a:xfrm>
            <a:off x="781290" y="954911"/>
            <a:ext cx="306729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ru-RU" sz="4800" b="1"/>
          </a:p>
        </p:txBody>
      </p:sp>
      <p:sp>
        <p:nvSpPr>
          <p:cNvPr id="6" name="Облачко с текстом: прямоугольное со скругленными углами 5">
            <a:extLst>
              <a:ext uri="{FF2B5EF4-FFF2-40B4-BE49-F238E27FC236}">
                <a16:creationId xmlns:a16="http://schemas.microsoft.com/office/drawing/2014/main" id="{3AD484A7-0709-3BAE-8287-1A7867548EC8}"/>
              </a:ext>
            </a:extLst>
          </p:cNvPr>
          <p:cNvSpPr/>
          <p:nvPr/>
        </p:nvSpPr>
        <p:spPr>
          <a:xfrm>
            <a:off x="556225" y="224142"/>
            <a:ext cx="3810363" cy="4362393"/>
          </a:xfrm>
          <a:prstGeom prst="wedgeRoundRectCallout">
            <a:avLst/>
          </a:prstGeom>
          <a:solidFill>
            <a:srgbClr val="FCFCB8">
              <a:alpha val="94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ru-RU" sz="6000" b="1" dirty="0">
                <a:solidFill>
                  <a:srgbClr val="000000"/>
                </a:solidFill>
                <a:ea typeface="+mn-lt"/>
                <a:cs typeface="+mn-lt"/>
              </a:rPr>
              <a:t>I </a:t>
            </a:r>
            <a:r>
              <a:rPr lang="ru-RU" sz="6000" b="1" dirty="0" err="1">
                <a:solidFill>
                  <a:srgbClr val="000000"/>
                </a:solidFill>
                <a:ea typeface="+mn-lt"/>
                <a:cs typeface="+mn-lt"/>
              </a:rPr>
              <a:t>find</a:t>
            </a:r>
            <a:r>
              <a:rPr lang="ru-RU" sz="6000" b="1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ru-RU" sz="6000" b="1" dirty="0" err="1">
                <a:solidFill>
                  <a:srgbClr val="000000"/>
                </a:solidFill>
                <a:ea typeface="+mn-lt"/>
                <a:cs typeface="+mn-lt"/>
              </a:rPr>
              <a:t>it</a:t>
            </a:r>
            <a:r>
              <a:rPr lang="ru-RU" sz="6000" b="1" dirty="0">
                <a:solidFill>
                  <a:srgbClr val="000000"/>
                </a:solidFill>
                <a:ea typeface="+mn-lt"/>
                <a:cs typeface="+mn-lt"/>
              </a:rPr>
              <a:t>...</a:t>
            </a:r>
            <a:endParaRPr lang="en-US" sz="6000" dirty="0">
              <a:ea typeface="+mn-lt"/>
              <a:cs typeface="+mn-lt"/>
            </a:endParaRPr>
          </a:p>
          <a:p>
            <a:r>
              <a:rPr lang="ru-RU" sz="6000" b="1" dirty="0">
                <a:solidFill>
                  <a:srgbClr val="000000"/>
                </a:solidFill>
                <a:ea typeface="+mn-lt"/>
                <a:cs typeface="+mn-lt"/>
              </a:rPr>
              <a:t>It </a:t>
            </a:r>
            <a:r>
              <a:rPr lang="ru-RU" sz="6000" b="1" dirty="0" err="1">
                <a:solidFill>
                  <a:srgbClr val="000000"/>
                </a:solidFill>
                <a:ea typeface="+mn-lt"/>
                <a:cs typeface="+mn-lt"/>
              </a:rPr>
              <a:t>is</a:t>
            </a:r>
            <a:r>
              <a:rPr lang="ru-RU" sz="6000" b="1" dirty="0">
                <a:solidFill>
                  <a:srgbClr val="000000"/>
                </a:solidFill>
                <a:ea typeface="+mn-lt"/>
                <a:cs typeface="+mn-lt"/>
              </a:rPr>
              <a:t>...</a:t>
            </a:r>
            <a:endParaRPr lang="en-US" sz="6000" dirty="0">
              <a:ea typeface="+mn-lt"/>
              <a:cs typeface="+mn-lt"/>
            </a:endParaRPr>
          </a:p>
          <a:p>
            <a:r>
              <a:rPr lang="ru-RU" sz="6000" b="1" dirty="0">
                <a:solidFill>
                  <a:srgbClr val="000000"/>
                </a:solidFill>
                <a:ea typeface="+mn-lt"/>
                <a:cs typeface="+mn-lt"/>
              </a:rPr>
              <a:t>It </a:t>
            </a:r>
            <a:r>
              <a:rPr lang="ru-RU" sz="6000" b="1" dirty="0" err="1">
                <a:solidFill>
                  <a:srgbClr val="000000"/>
                </a:solidFill>
                <a:ea typeface="+mn-lt"/>
                <a:cs typeface="+mn-lt"/>
              </a:rPr>
              <a:t>can</a:t>
            </a:r>
            <a:r>
              <a:rPr lang="ru-RU" sz="6000" b="1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ru-RU" sz="6000" b="1" dirty="0" err="1">
                <a:solidFill>
                  <a:srgbClr val="000000"/>
                </a:solidFill>
                <a:ea typeface="+mn-lt"/>
                <a:cs typeface="+mn-lt"/>
              </a:rPr>
              <a:t>be</a:t>
            </a:r>
            <a:r>
              <a:rPr lang="ru-RU" sz="6000" b="1" dirty="0">
                <a:solidFill>
                  <a:srgbClr val="000000"/>
                </a:solidFill>
                <a:ea typeface="+mn-lt"/>
                <a:cs typeface="+mn-lt"/>
              </a:rPr>
              <a:t>...</a:t>
            </a:r>
            <a:endParaRPr lang="ru-RU" sz="6000" dirty="0">
              <a:solidFill>
                <a:srgbClr val="FFFFFF"/>
              </a:solidFill>
              <a:ea typeface="+mn-lt"/>
              <a:cs typeface="+mn-lt"/>
            </a:endParaRPr>
          </a:p>
          <a:p>
            <a:r>
              <a:rPr lang="ru-RU" sz="6000" b="1" dirty="0">
                <a:solidFill>
                  <a:srgbClr val="000000"/>
                </a:solidFill>
              </a:rPr>
              <a:t>It </a:t>
            </a:r>
            <a:r>
              <a:rPr lang="ru-RU" sz="6000" b="1" dirty="0" err="1">
                <a:solidFill>
                  <a:srgbClr val="000000"/>
                </a:solidFill>
              </a:rPr>
              <a:t>probably</a:t>
            </a:r>
            <a:r>
              <a:rPr lang="ru-RU" sz="6000" b="1" dirty="0">
                <a:solidFill>
                  <a:srgbClr val="000000"/>
                </a:solidFill>
              </a:rPr>
              <a:t> </a:t>
            </a:r>
            <a:r>
              <a:rPr lang="ru-RU" sz="6000" b="1" dirty="0" err="1">
                <a:solidFill>
                  <a:srgbClr val="000000"/>
                </a:solidFill>
              </a:rPr>
              <a:t>is</a:t>
            </a:r>
            <a:r>
              <a:rPr lang="ru-RU" sz="6000" b="1" dirty="0">
                <a:solidFill>
                  <a:srgbClr val="000000"/>
                </a:solidFill>
              </a:rPr>
              <a:t>...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DD733C-ABEF-7A89-3294-3201996B963F}"/>
              </a:ext>
            </a:extLst>
          </p:cNvPr>
          <p:cNvSpPr txBox="1"/>
          <p:nvPr/>
        </p:nvSpPr>
        <p:spPr>
          <a:xfrm>
            <a:off x="4918069" y="221939"/>
            <a:ext cx="2243881" cy="5909310"/>
          </a:xfrm>
          <a:prstGeom prst="rect">
            <a:avLst/>
          </a:prstGeom>
          <a:solidFill>
            <a:srgbClr val="FFFFFF">
              <a:alpha val="85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5400" b="1" dirty="0" err="1"/>
              <a:t>Stunning</a:t>
            </a:r>
            <a:endParaRPr lang="ru-RU" sz="5400" b="1" dirty="0"/>
          </a:p>
          <a:p>
            <a:r>
              <a:rPr lang="ru-RU" sz="5400" b="1" dirty="0" err="1"/>
              <a:t>Exciting</a:t>
            </a:r>
            <a:endParaRPr lang="ru-RU" sz="5400" b="1" dirty="0"/>
          </a:p>
          <a:p>
            <a:r>
              <a:rPr lang="ru-RU" sz="5400" b="1" dirty="0" err="1"/>
              <a:t>Breathtaking</a:t>
            </a:r>
            <a:endParaRPr lang="ru-RU" sz="5400" b="1" dirty="0"/>
          </a:p>
          <a:p>
            <a:r>
              <a:rPr lang="ru-RU" sz="5400" b="1" dirty="0" err="1"/>
              <a:t>Amazing</a:t>
            </a:r>
            <a:endParaRPr lang="ru-RU" sz="5400" b="1" dirty="0"/>
          </a:p>
          <a:p>
            <a:r>
              <a:rPr lang="ru-RU" sz="5400" b="1" dirty="0" err="1"/>
              <a:t>Wonderful</a:t>
            </a:r>
            <a:endParaRPr lang="ru-RU" sz="5400" b="1" dirty="0"/>
          </a:p>
          <a:p>
            <a:r>
              <a:rPr lang="ru-RU" sz="5400" b="1" dirty="0" err="1"/>
              <a:t>Thrilling</a:t>
            </a:r>
            <a:endParaRPr lang="ru-RU" sz="5400" b="1" dirty="0"/>
          </a:p>
          <a:p>
            <a:pPr algn="l"/>
            <a:r>
              <a:rPr lang="ru-RU" sz="5400" b="1" dirty="0" err="1"/>
              <a:t>astonishing</a:t>
            </a:r>
            <a:endParaRPr lang="ru-RU" sz="5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AAA394-D66E-EEDA-CDAD-0012897EE4E9}"/>
              </a:ext>
            </a:extLst>
          </p:cNvPr>
          <p:cNvSpPr txBox="1"/>
          <p:nvPr/>
        </p:nvSpPr>
        <p:spPr>
          <a:xfrm>
            <a:off x="8094856" y="340398"/>
            <a:ext cx="3037741" cy="5909310"/>
          </a:xfrm>
          <a:prstGeom prst="rect">
            <a:avLst/>
          </a:prstGeom>
          <a:solidFill>
            <a:srgbClr val="FCDAD2">
              <a:alpha val="88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5400" b="1" dirty="0" err="1"/>
              <a:t>Scary</a:t>
            </a:r>
            <a:endParaRPr lang="ru-RU" sz="5400" b="1" dirty="0"/>
          </a:p>
          <a:p>
            <a:r>
              <a:rPr lang="ru-RU" sz="5400" b="1" dirty="0" err="1"/>
              <a:t>Frightening</a:t>
            </a:r>
            <a:endParaRPr lang="ru-RU" sz="5400" b="1" dirty="0"/>
          </a:p>
          <a:p>
            <a:r>
              <a:rPr lang="ru-RU" sz="5400" b="1" dirty="0" err="1"/>
              <a:t>Tiring</a:t>
            </a:r>
            <a:endParaRPr lang="ru-RU" sz="5400" b="1" dirty="0"/>
          </a:p>
          <a:p>
            <a:r>
              <a:rPr lang="ru-RU" sz="5400" b="1" dirty="0" err="1"/>
              <a:t>Boring</a:t>
            </a:r>
            <a:endParaRPr lang="ru-RU" sz="5400" b="1" dirty="0"/>
          </a:p>
          <a:p>
            <a:pPr algn="l"/>
            <a:r>
              <a:rPr lang="ru-RU" sz="5400" b="1" dirty="0" err="1"/>
              <a:t>Time-consuming</a:t>
            </a:r>
            <a:endParaRPr lang="ru-RU" sz="5400" b="1" dirty="0"/>
          </a:p>
          <a:p>
            <a:r>
              <a:rPr lang="ru-RU" sz="5400" b="1" dirty="0" err="1"/>
              <a:t>Aweful</a:t>
            </a:r>
            <a:endParaRPr lang="ru-RU" sz="5400" b="1" dirty="0"/>
          </a:p>
          <a:p>
            <a:r>
              <a:rPr lang="ru-RU" sz="5400" b="1" dirty="0" err="1"/>
              <a:t>Waste</a:t>
            </a:r>
            <a:r>
              <a:rPr lang="ru-RU" sz="5400" b="1" dirty="0"/>
              <a:t> </a:t>
            </a:r>
            <a:r>
              <a:rPr lang="ru-RU" sz="5400" b="1" dirty="0" err="1"/>
              <a:t>of</a:t>
            </a:r>
            <a:r>
              <a:rPr lang="ru-RU" sz="5400" b="1" dirty="0"/>
              <a:t> </a:t>
            </a:r>
            <a:r>
              <a:rPr lang="ru-RU" sz="5400" b="1" dirty="0" err="1"/>
              <a:t>time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19553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на открытом воздухе, Наземный транспорт, небо, колесо&#10;&#10;Автоматически созданное описание">
            <a:extLst>
              <a:ext uri="{FF2B5EF4-FFF2-40B4-BE49-F238E27FC236}">
                <a16:creationId xmlns:a16="http://schemas.microsoft.com/office/drawing/2014/main" id="{019819D7-328B-CFA1-6974-84F5D8EBB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376" y="-403574"/>
            <a:ext cx="12855038" cy="85755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F5E0CF-6768-FD84-359D-A491B7D3A84D}"/>
              </a:ext>
            </a:extLst>
          </p:cNvPr>
          <p:cNvSpPr txBox="1"/>
          <p:nvPr/>
        </p:nvSpPr>
        <p:spPr>
          <a:xfrm>
            <a:off x="2438401" y="1772459"/>
            <a:ext cx="2743200" cy="646331"/>
          </a:xfrm>
          <a:prstGeom prst="rect">
            <a:avLst/>
          </a:prstGeom>
          <a:solidFill>
            <a:srgbClr val="BBFDFF">
              <a:alpha val="84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3600" b="1"/>
              <a:t>    Future </a:t>
            </a:r>
            <a:r>
              <a:rPr lang="ru-RU" sz="3600" b="1" err="1"/>
              <a:t>simple</a:t>
            </a:r>
            <a:endParaRPr lang="ru-RU" sz="3600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D4CCD-0CCD-ADB2-DF5D-84C3E1C967FE}"/>
              </a:ext>
            </a:extLst>
          </p:cNvPr>
          <p:cNvSpPr txBox="1"/>
          <p:nvPr/>
        </p:nvSpPr>
        <p:spPr>
          <a:xfrm>
            <a:off x="2438401" y="439387"/>
            <a:ext cx="4415641" cy="1046440"/>
          </a:xfrm>
          <a:prstGeom prst="rect">
            <a:avLst/>
          </a:prstGeom>
          <a:solidFill>
            <a:srgbClr val="73DAFF">
              <a:alpha val="83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4400" b="1"/>
              <a:t>     </a:t>
            </a:r>
            <a:r>
              <a:rPr lang="ru-RU" sz="4400" b="1" err="1"/>
              <a:t>Talking</a:t>
            </a:r>
            <a:r>
              <a:rPr lang="ru-RU" sz="4400" b="1"/>
              <a:t> </a:t>
            </a:r>
            <a:r>
              <a:rPr lang="ru-RU" sz="4400" b="1" err="1"/>
              <a:t>about</a:t>
            </a:r>
            <a:r>
              <a:rPr lang="ru-RU" sz="4400" b="1"/>
              <a:t> </a:t>
            </a:r>
            <a:r>
              <a:rPr lang="ru-RU" sz="4400" b="1" err="1"/>
              <a:t>future</a:t>
            </a:r>
            <a:r>
              <a:rPr lang="ru-RU" sz="4400" b="1"/>
              <a:t>​</a:t>
            </a:r>
          </a:p>
          <a:p>
            <a:r>
              <a:rPr lang="ru-RU"/>
              <a:t>​</a:t>
            </a:r>
          </a:p>
        </p:txBody>
      </p:sp>
      <p:pic>
        <p:nvPicPr>
          <p:cNvPr id="8" name="Рисунок 7" descr="Изображение выглядит как текст, снимок экрана, Шрифт, число&#10;&#10;Автоматически созданное описание">
            <a:extLst>
              <a:ext uri="{FF2B5EF4-FFF2-40B4-BE49-F238E27FC236}">
                <a16:creationId xmlns:a16="http://schemas.microsoft.com/office/drawing/2014/main" id="{32EEB4E5-F259-1AF7-30AF-B2D4D6993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1631" y="2490416"/>
            <a:ext cx="6923505" cy="416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331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на открытом воздухе, Наземный транспорт, небо, колесо&#10;&#10;Автоматически созданное описание">
            <a:extLst>
              <a:ext uri="{FF2B5EF4-FFF2-40B4-BE49-F238E27FC236}">
                <a16:creationId xmlns:a16="http://schemas.microsoft.com/office/drawing/2014/main" id="{1641AA46-DC60-EA0B-898D-EDC40673F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3039" y="-552016"/>
            <a:ext cx="12855038" cy="85755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DAF2BB-B81D-F1DC-4C5B-F7ED409CC983}"/>
              </a:ext>
            </a:extLst>
          </p:cNvPr>
          <p:cNvSpPr txBox="1"/>
          <p:nvPr/>
        </p:nvSpPr>
        <p:spPr>
          <a:xfrm>
            <a:off x="1599126" y="729803"/>
            <a:ext cx="505495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ru-RU"/>
          </a:p>
          <a:p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4BB38C-C467-992C-B1DA-46A0BF6B98CB}"/>
              </a:ext>
            </a:extLst>
          </p:cNvPr>
          <p:cNvSpPr txBox="1"/>
          <p:nvPr/>
        </p:nvSpPr>
        <p:spPr>
          <a:xfrm>
            <a:off x="1083693" y="487000"/>
            <a:ext cx="4605033" cy="3046988"/>
          </a:xfrm>
          <a:prstGeom prst="rect">
            <a:avLst/>
          </a:prstGeom>
          <a:solidFill>
            <a:srgbClr val="0070C0">
              <a:alpha val="88000"/>
            </a:srgbClr>
          </a:solidFill>
          <a:ln>
            <a:solidFill>
              <a:srgbClr val="0070C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3200" b="1" dirty="0" err="1">
                <a:solidFill>
                  <a:schemeClr val="bg1"/>
                </a:solidFill>
                <a:latin typeface="Aptos Display"/>
                <a:ea typeface="+mn-lt"/>
                <a:cs typeface="+mn-lt"/>
              </a:rPr>
              <a:t>For</a:t>
            </a:r>
            <a:r>
              <a:rPr lang="ru-RU" sz="3200" b="1" dirty="0">
                <a:solidFill>
                  <a:schemeClr val="bg1"/>
                </a:solidFill>
                <a:latin typeface="Aptos Display"/>
                <a:ea typeface="+mn-lt"/>
                <a:cs typeface="+mn-lt"/>
              </a:rPr>
              <a:t> </a:t>
            </a:r>
          </a:p>
          <a:p>
            <a:r>
              <a:rPr lang="ru-RU" sz="3200" b="1" dirty="0" err="1">
                <a:solidFill>
                  <a:schemeClr val="bg1"/>
                </a:solidFill>
                <a:latin typeface="Aptos Display"/>
                <a:ea typeface="+mn-lt"/>
                <a:cs typeface="+mn-lt"/>
              </a:rPr>
              <a:t>On-the-spot</a:t>
            </a:r>
            <a:r>
              <a:rPr lang="ru-RU" sz="3200" b="1" dirty="0">
                <a:solidFill>
                  <a:schemeClr val="bg1"/>
                </a:solidFill>
                <a:latin typeface="Aptos Display"/>
                <a:ea typeface="+mn-lt"/>
                <a:cs typeface="+mn-lt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Aptos Display"/>
                <a:ea typeface="+mn-lt"/>
                <a:cs typeface="+mn-lt"/>
              </a:rPr>
              <a:t>decisions</a:t>
            </a:r>
            <a:r>
              <a:rPr lang="ru-RU" sz="3200" b="1" dirty="0">
                <a:solidFill>
                  <a:schemeClr val="bg1"/>
                </a:solidFill>
                <a:latin typeface="Aptos Display"/>
                <a:ea typeface="+mn-lt"/>
                <a:cs typeface="+mn-lt"/>
              </a:rPr>
              <a:t>:</a:t>
            </a:r>
            <a:endParaRPr lang="en-US" sz="3200" b="1" dirty="0">
              <a:solidFill>
                <a:schemeClr val="bg1"/>
              </a:solidFill>
              <a:latin typeface="The Hand Bold"/>
              <a:ea typeface="+mn-lt"/>
              <a:cs typeface="+mn-lt"/>
            </a:endParaRPr>
          </a:p>
          <a:p>
            <a:endParaRPr lang="ru-RU" sz="3200" b="1" dirty="0">
              <a:solidFill>
                <a:schemeClr val="bg1"/>
              </a:solidFill>
              <a:latin typeface="Aptos Display"/>
              <a:ea typeface="+mn-lt"/>
              <a:cs typeface="+mn-lt"/>
            </a:endParaRPr>
          </a:p>
          <a:p>
            <a:r>
              <a:rPr lang="ru-RU" sz="3200" dirty="0" err="1">
                <a:solidFill>
                  <a:schemeClr val="bg1"/>
                </a:solidFill>
                <a:latin typeface="Aptos Display"/>
                <a:ea typeface="+mn-lt"/>
                <a:cs typeface="+mn-lt"/>
              </a:rPr>
              <a:t>Are</a:t>
            </a:r>
            <a:r>
              <a:rPr lang="ru-RU" sz="3200" dirty="0">
                <a:solidFill>
                  <a:schemeClr val="bg1"/>
                </a:solidFill>
                <a:latin typeface="Aptos Display"/>
                <a:ea typeface="+mn-lt"/>
                <a:cs typeface="+mn-lt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Aptos Display"/>
                <a:ea typeface="+mn-lt"/>
                <a:cs typeface="+mn-lt"/>
              </a:rPr>
              <a:t>you</a:t>
            </a:r>
            <a:r>
              <a:rPr lang="ru-RU" sz="3200" dirty="0">
                <a:solidFill>
                  <a:schemeClr val="bg1"/>
                </a:solidFill>
                <a:latin typeface="Aptos Display"/>
                <a:ea typeface="+mn-lt"/>
                <a:cs typeface="+mn-lt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Aptos Display"/>
                <a:ea typeface="+mn-lt"/>
                <a:cs typeface="+mn-lt"/>
              </a:rPr>
              <a:t>going</a:t>
            </a:r>
            <a:r>
              <a:rPr lang="ru-RU" sz="3200" dirty="0">
                <a:solidFill>
                  <a:schemeClr val="bg1"/>
                </a:solidFill>
                <a:latin typeface="Aptos Display"/>
                <a:ea typeface="+mn-lt"/>
                <a:cs typeface="+mn-lt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Aptos Display"/>
                <a:ea typeface="+mn-lt"/>
                <a:cs typeface="+mn-lt"/>
              </a:rPr>
              <a:t>to</a:t>
            </a:r>
            <a:r>
              <a:rPr lang="ru-RU" sz="3200" dirty="0">
                <a:solidFill>
                  <a:schemeClr val="bg1"/>
                </a:solidFill>
                <a:latin typeface="Aptos Display"/>
                <a:ea typeface="+mn-lt"/>
                <a:cs typeface="+mn-lt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Aptos Display"/>
                <a:ea typeface="+mn-lt"/>
                <a:cs typeface="+mn-lt"/>
              </a:rPr>
              <a:t>the</a:t>
            </a:r>
            <a:r>
              <a:rPr lang="ru-RU" sz="3200" dirty="0">
                <a:solidFill>
                  <a:schemeClr val="bg1"/>
                </a:solidFill>
                <a:latin typeface="Aptos Display"/>
                <a:ea typeface="+mn-lt"/>
                <a:cs typeface="+mn-lt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Aptos Display"/>
                <a:ea typeface="+mn-lt"/>
                <a:cs typeface="+mn-lt"/>
              </a:rPr>
              <a:t>swimming</a:t>
            </a:r>
            <a:r>
              <a:rPr lang="ru-RU" sz="3200" dirty="0">
                <a:solidFill>
                  <a:schemeClr val="bg1"/>
                </a:solidFill>
                <a:latin typeface="Aptos Display"/>
                <a:ea typeface="+mn-lt"/>
                <a:cs typeface="+mn-lt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Aptos Display"/>
                <a:ea typeface="+mn-lt"/>
                <a:cs typeface="+mn-lt"/>
              </a:rPr>
              <a:t>pool</a:t>
            </a:r>
            <a:r>
              <a:rPr lang="ru-RU" sz="3200" dirty="0">
                <a:solidFill>
                  <a:schemeClr val="bg1"/>
                </a:solidFill>
                <a:latin typeface="Aptos Display"/>
                <a:ea typeface="+mn-lt"/>
                <a:cs typeface="+mn-lt"/>
              </a:rPr>
              <a:t>?</a:t>
            </a:r>
            <a:r>
              <a:rPr lang="ru-RU" sz="3200" dirty="0">
                <a:solidFill>
                  <a:schemeClr val="bg1"/>
                </a:solidFill>
                <a:highlight>
                  <a:srgbClr val="C0C0C0"/>
                </a:highlight>
                <a:latin typeface="Aptos Display"/>
                <a:ea typeface="+mn-lt"/>
                <a:cs typeface="+mn-lt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highlight>
                  <a:srgbClr val="C0C0C0"/>
                </a:highlight>
                <a:latin typeface="Aptos Display"/>
                <a:ea typeface="+mn-lt"/>
                <a:cs typeface="+mn-lt"/>
              </a:rPr>
              <a:t>I'll</a:t>
            </a:r>
            <a:r>
              <a:rPr lang="ru-RU" sz="3200" b="1" dirty="0">
                <a:solidFill>
                  <a:schemeClr val="bg1"/>
                </a:solidFill>
                <a:highlight>
                  <a:srgbClr val="C0C0C0"/>
                </a:highlight>
                <a:latin typeface="Aptos Display"/>
                <a:ea typeface="+mn-lt"/>
                <a:cs typeface="+mn-lt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highlight>
                  <a:srgbClr val="C0C0C0"/>
                </a:highlight>
                <a:latin typeface="Aptos Display"/>
                <a:ea typeface="+mn-lt"/>
                <a:cs typeface="+mn-lt"/>
              </a:rPr>
              <a:t>go</a:t>
            </a:r>
            <a:r>
              <a:rPr lang="ru-RU" sz="3200" dirty="0">
                <a:solidFill>
                  <a:schemeClr val="bg1"/>
                </a:solidFill>
                <a:latin typeface="Aptos Display"/>
                <a:ea typeface="+mn-lt"/>
                <a:cs typeface="+mn-lt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Aptos Display"/>
                <a:ea typeface="+mn-lt"/>
                <a:cs typeface="+mn-lt"/>
              </a:rPr>
              <a:t>with</a:t>
            </a:r>
            <a:r>
              <a:rPr lang="ru-RU" sz="3200" dirty="0">
                <a:solidFill>
                  <a:schemeClr val="bg1"/>
                </a:solidFill>
                <a:latin typeface="Aptos Display"/>
                <a:ea typeface="+mn-lt"/>
                <a:cs typeface="+mn-lt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Aptos Display"/>
                <a:ea typeface="+mn-lt"/>
                <a:cs typeface="+mn-lt"/>
              </a:rPr>
              <a:t>you</a:t>
            </a:r>
            <a:r>
              <a:rPr lang="ru-RU" sz="3200" dirty="0">
                <a:solidFill>
                  <a:schemeClr val="bg1"/>
                </a:solidFill>
                <a:latin typeface="Aptos Display"/>
                <a:ea typeface="+mn-lt"/>
                <a:cs typeface="+mn-lt"/>
              </a:rPr>
              <a:t>.</a:t>
            </a:r>
            <a:endParaRPr lang="en-US" sz="3200" dirty="0">
              <a:solidFill>
                <a:schemeClr val="bg1"/>
              </a:solidFill>
              <a:latin typeface="The Hand Bold"/>
              <a:ea typeface="+mn-lt"/>
              <a:cs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3AACBB-30D4-28E4-AFA8-B303728536D1}"/>
              </a:ext>
            </a:extLst>
          </p:cNvPr>
          <p:cNvSpPr txBox="1"/>
          <p:nvPr/>
        </p:nvSpPr>
        <p:spPr>
          <a:xfrm>
            <a:off x="9154732" y="2178676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ru-RU">
              <a:ea typeface="+mn-lt"/>
              <a:cs typeface="+mn-lt"/>
            </a:endParaRPr>
          </a:p>
          <a:p>
            <a:pPr algn="l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7B2879-BB3C-C401-D077-9FE1C1C2A4AF}"/>
              </a:ext>
            </a:extLst>
          </p:cNvPr>
          <p:cNvSpPr txBox="1"/>
          <p:nvPr/>
        </p:nvSpPr>
        <p:spPr>
          <a:xfrm>
            <a:off x="6149662" y="504422"/>
            <a:ext cx="3724140" cy="2923877"/>
          </a:xfrm>
          <a:prstGeom prst="rect">
            <a:avLst/>
          </a:prstGeom>
          <a:solidFill>
            <a:srgbClr val="F26E4E">
              <a:alpha val="88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4000" b="1" dirty="0" err="1">
                <a:solidFill>
                  <a:schemeClr val="bg1"/>
                </a:solidFill>
                <a:cs typeface="Browallia New"/>
              </a:rPr>
              <a:t>For</a:t>
            </a:r>
            <a:r>
              <a:rPr lang="ru-RU" sz="4000" b="1" dirty="0">
                <a:solidFill>
                  <a:schemeClr val="bg1"/>
                </a:solidFill>
                <a:cs typeface="Browallia New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cs typeface="Browallia New"/>
              </a:rPr>
              <a:t>promises</a:t>
            </a:r>
            <a:r>
              <a:rPr lang="ru-RU" sz="4000" b="1" dirty="0">
                <a:solidFill>
                  <a:schemeClr val="bg1"/>
                </a:solidFill>
                <a:cs typeface="Browallia New"/>
              </a:rPr>
              <a:t>:</a:t>
            </a:r>
          </a:p>
          <a:p>
            <a:endParaRPr lang="ru-RU" sz="3200" b="1" dirty="0">
              <a:solidFill>
                <a:schemeClr val="bg1"/>
              </a:solidFill>
              <a:cs typeface="Browallia New"/>
            </a:endParaRPr>
          </a:p>
          <a:p>
            <a:r>
              <a:rPr lang="ru-RU" sz="4000" b="1" dirty="0" err="1">
                <a:solidFill>
                  <a:schemeClr val="bg1"/>
                </a:solidFill>
                <a:cs typeface="Browallia New"/>
              </a:rPr>
              <a:t>I'll</a:t>
            </a:r>
            <a:r>
              <a:rPr lang="ru-RU" sz="4000" b="1" dirty="0">
                <a:solidFill>
                  <a:schemeClr val="bg1"/>
                </a:solidFill>
                <a:cs typeface="Browallia New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cs typeface="Browallia New"/>
              </a:rPr>
              <a:t>help</a:t>
            </a:r>
            <a:r>
              <a:rPr lang="ru-RU" sz="4000" b="1" dirty="0">
                <a:solidFill>
                  <a:schemeClr val="bg1"/>
                </a:solidFill>
                <a:cs typeface="Browallia New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cs typeface="Browallia New"/>
              </a:rPr>
              <a:t>you</a:t>
            </a:r>
            <a:r>
              <a:rPr lang="ru-RU" sz="4000" b="1" dirty="0">
                <a:solidFill>
                  <a:schemeClr val="bg1"/>
                </a:solidFill>
                <a:cs typeface="Browallia New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cs typeface="Browallia New"/>
              </a:rPr>
              <a:t>with</a:t>
            </a:r>
            <a:r>
              <a:rPr lang="ru-RU" sz="4000" b="1" dirty="0">
                <a:solidFill>
                  <a:schemeClr val="bg1"/>
                </a:solidFill>
                <a:cs typeface="Browallia New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cs typeface="Browallia New"/>
              </a:rPr>
              <a:t>your</a:t>
            </a:r>
            <a:r>
              <a:rPr lang="ru-RU" sz="4000" b="1" dirty="0">
                <a:solidFill>
                  <a:schemeClr val="bg1"/>
                </a:solidFill>
                <a:cs typeface="Browallia New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cs typeface="Browallia New"/>
              </a:rPr>
              <a:t>homework</a:t>
            </a:r>
            <a:endParaRPr lang="ru-RU" sz="4000" b="1" dirty="0">
              <a:solidFill>
                <a:schemeClr val="bg1"/>
              </a:solidFill>
              <a:cs typeface="Browallia New"/>
            </a:endParaRPr>
          </a:p>
          <a:p>
            <a:endParaRPr lang="ru-RU" sz="3200" b="1" dirty="0">
              <a:cs typeface="Browallia New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F67731-EDEF-32FD-5C4A-97728F2052B0}"/>
              </a:ext>
            </a:extLst>
          </p:cNvPr>
          <p:cNvSpPr txBox="1"/>
          <p:nvPr/>
        </p:nvSpPr>
        <p:spPr>
          <a:xfrm>
            <a:off x="2938587" y="1919926"/>
            <a:ext cx="6207504" cy="4832092"/>
          </a:xfrm>
          <a:prstGeom prst="rect">
            <a:avLst/>
          </a:prstGeom>
          <a:solidFill>
            <a:srgbClr val="FFFFFF">
              <a:alpha val="87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4400" b="1" dirty="0" err="1">
                <a:ea typeface="+mn-lt"/>
                <a:cs typeface="+mn-lt"/>
              </a:rPr>
              <a:t>predictions</a:t>
            </a:r>
            <a:r>
              <a:rPr lang="ru-RU" sz="4400" b="1" dirty="0">
                <a:ea typeface="+mn-lt"/>
                <a:cs typeface="+mn-lt"/>
              </a:rPr>
              <a:t>, </a:t>
            </a:r>
            <a:r>
              <a:rPr lang="ru-RU" sz="4400" b="1" dirty="0" err="1">
                <a:ea typeface="+mn-lt"/>
                <a:cs typeface="+mn-lt"/>
              </a:rPr>
              <a:t>based</a:t>
            </a:r>
            <a:r>
              <a:rPr lang="ru-RU" sz="4400" b="1" dirty="0">
                <a:ea typeface="+mn-lt"/>
                <a:cs typeface="+mn-lt"/>
              </a:rPr>
              <a:t> </a:t>
            </a:r>
            <a:r>
              <a:rPr lang="ru-RU" sz="4400" b="1" dirty="0" err="1">
                <a:ea typeface="+mn-lt"/>
                <a:cs typeface="+mn-lt"/>
              </a:rPr>
              <a:t>on</a:t>
            </a:r>
            <a:r>
              <a:rPr lang="ru-RU" sz="4400" b="1" dirty="0">
                <a:ea typeface="+mn-lt"/>
                <a:cs typeface="+mn-lt"/>
              </a:rPr>
              <a:t> </a:t>
            </a:r>
            <a:r>
              <a:rPr lang="ru-RU" sz="4400" b="1" dirty="0" err="1">
                <a:ea typeface="+mn-lt"/>
                <a:cs typeface="+mn-lt"/>
              </a:rPr>
              <a:t>what</a:t>
            </a:r>
            <a:r>
              <a:rPr lang="ru-RU" sz="4400" b="1" dirty="0">
                <a:ea typeface="+mn-lt"/>
                <a:cs typeface="+mn-lt"/>
              </a:rPr>
              <a:t> </a:t>
            </a:r>
            <a:r>
              <a:rPr lang="ru-RU" sz="4400" b="1" dirty="0" err="1">
                <a:ea typeface="+mn-lt"/>
                <a:cs typeface="+mn-lt"/>
              </a:rPr>
              <a:t>we</a:t>
            </a:r>
            <a:r>
              <a:rPr lang="ru-RU" sz="4400" b="1" dirty="0">
                <a:ea typeface="+mn-lt"/>
                <a:cs typeface="+mn-lt"/>
              </a:rPr>
              <a:t> </a:t>
            </a:r>
            <a:r>
              <a:rPr lang="ru-RU" sz="4400" b="1" dirty="0" err="1">
                <a:ea typeface="+mn-lt"/>
                <a:cs typeface="+mn-lt"/>
              </a:rPr>
              <a:t>think</a:t>
            </a:r>
            <a:r>
              <a:rPr lang="ru-RU" sz="4400" b="1" dirty="0">
                <a:ea typeface="+mn-lt"/>
                <a:cs typeface="+mn-lt"/>
              </a:rPr>
              <a:t>:</a:t>
            </a:r>
            <a:endParaRPr lang="en-US" sz="4400" b="1" dirty="0">
              <a:ea typeface="+mn-lt"/>
              <a:cs typeface="+mn-lt"/>
            </a:endParaRPr>
          </a:p>
          <a:p>
            <a:r>
              <a:rPr lang="ru-RU" sz="4400" b="1" dirty="0">
                <a:ea typeface="+mn-lt"/>
                <a:cs typeface="+mn-lt"/>
              </a:rPr>
              <a:t>I </a:t>
            </a:r>
            <a:r>
              <a:rPr lang="ru-RU" sz="4400" b="1" dirty="0" err="1">
                <a:ea typeface="+mn-lt"/>
                <a:cs typeface="+mn-lt"/>
              </a:rPr>
              <a:t>think</a:t>
            </a:r>
            <a:r>
              <a:rPr lang="ru-RU" sz="4400" b="1" dirty="0">
                <a:ea typeface="+mn-lt"/>
                <a:cs typeface="+mn-lt"/>
              </a:rPr>
              <a:t>, </a:t>
            </a:r>
            <a:r>
              <a:rPr lang="ru-RU" sz="4400" b="1" dirty="0" err="1">
                <a:ea typeface="+mn-lt"/>
                <a:cs typeface="+mn-lt"/>
              </a:rPr>
              <a:t>it'll</a:t>
            </a:r>
            <a:r>
              <a:rPr lang="ru-RU" sz="4400" b="1" dirty="0">
                <a:ea typeface="+mn-lt"/>
                <a:cs typeface="+mn-lt"/>
              </a:rPr>
              <a:t> </a:t>
            </a:r>
            <a:r>
              <a:rPr lang="ru-RU" sz="4400" b="1" dirty="0" err="1">
                <a:ea typeface="+mn-lt"/>
                <a:cs typeface="+mn-lt"/>
              </a:rPr>
              <a:t>be</a:t>
            </a:r>
            <a:r>
              <a:rPr lang="ru-RU" sz="4400" dirty="0">
                <a:ea typeface="+mn-lt"/>
                <a:cs typeface="+mn-lt"/>
              </a:rPr>
              <a:t> </a:t>
            </a:r>
            <a:r>
              <a:rPr lang="ru-RU" sz="4400" dirty="0" err="1">
                <a:ea typeface="+mn-lt"/>
                <a:cs typeface="+mn-lt"/>
              </a:rPr>
              <a:t>sunny</a:t>
            </a:r>
            <a:r>
              <a:rPr lang="ru-RU" sz="4400" dirty="0">
                <a:ea typeface="+mn-lt"/>
                <a:cs typeface="+mn-lt"/>
              </a:rPr>
              <a:t> </a:t>
            </a:r>
            <a:r>
              <a:rPr lang="ru-RU" sz="4400" dirty="0" err="1">
                <a:ea typeface="+mn-lt"/>
                <a:cs typeface="+mn-lt"/>
              </a:rPr>
              <a:t>tomorrow</a:t>
            </a:r>
            <a:endParaRPr lang="en-US" sz="4400" dirty="0">
              <a:ea typeface="+mn-lt"/>
              <a:cs typeface="+mn-lt"/>
            </a:endParaRPr>
          </a:p>
          <a:p>
            <a:endParaRPr lang="ru-RU" sz="4400" dirty="0">
              <a:ea typeface="+mn-lt"/>
              <a:cs typeface="+mn-lt"/>
            </a:endParaRPr>
          </a:p>
          <a:p>
            <a:r>
              <a:rPr lang="ru-RU" sz="4400" b="1" dirty="0" err="1">
                <a:ea typeface="+mn-lt"/>
                <a:cs typeface="+mn-lt"/>
              </a:rPr>
              <a:t>We</a:t>
            </a:r>
            <a:r>
              <a:rPr lang="ru-RU" sz="4400" b="1" dirty="0">
                <a:ea typeface="+mn-lt"/>
                <a:cs typeface="+mn-lt"/>
              </a:rPr>
              <a:t> </a:t>
            </a:r>
            <a:r>
              <a:rPr lang="ru-RU" sz="4400" b="1" dirty="0" err="1">
                <a:ea typeface="+mn-lt"/>
                <a:cs typeface="+mn-lt"/>
              </a:rPr>
              <a:t>usually</a:t>
            </a:r>
            <a:r>
              <a:rPr lang="ru-RU" sz="4400" b="1" dirty="0">
                <a:ea typeface="+mn-lt"/>
                <a:cs typeface="+mn-lt"/>
              </a:rPr>
              <a:t> </a:t>
            </a:r>
            <a:r>
              <a:rPr lang="ru-RU" sz="4400" b="1" dirty="0" err="1">
                <a:ea typeface="+mn-lt"/>
                <a:cs typeface="+mn-lt"/>
              </a:rPr>
              <a:t>use</a:t>
            </a:r>
            <a:r>
              <a:rPr lang="ru-RU" sz="4400" b="1" dirty="0">
                <a:ea typeface="+mn-lt"/>
                <a:cs typeface="+mn-lt"/>
              </a:rPr>
              <a:t> </a:t>
            </a:r>
            <a:r>
              <a:rPr lang="ru-RU" sz="4400" b="1" dirty="0" err="1">
                <a:ea typeface="+mn-lt"/>
                <a:cs typeface="+mn-lt"/>
              </a:rPr>
              <a:t>phrases</a:t>
            </a:r>
            <a:r>
              <a:rPr lang="ru-RU" sz="4400" b="1" dirty="0">
                <a:ea typeface="+mn-lt"/>
                <a:cs typeface="+mn-lt"/>
              </a:rPr>
              <a:t> </a:t>
            </a:r>
            <a:r>
              <a:rPr lang="ru-RU" sz="4400" b="1" dirty="0" err="1">
                <a:ea typeface="+mn-lt"/>
                <a:cs typeface="+mn-lt"/>
              </a:rPr>
              <a:t>like</a:t>
            </a:r>
            <a:r>
              <a:rPr lang="ru-RU" sz="4400" b="1" dirty="0">
                <a:ea typeface="+mn-lt"/>
                <a:cs typeface="+mn-lt"/>
              </a:rPr>
              <a:t>:</a:t>
            </a:r>
            <a:endParaRPr lang="en-US" sz="4400" b="1" dirty="0">
              <a:ea typeface="+mn-lt"/>
              <a:cs typeface="+mn-lt"/>
            </a:endParaRPr>
          </a:p>
          <a:p>
            <a:r>
              <a:rPr lang="ru-RU" sz="4400" dirty="0">
                <a:ea typeface="+mn-lt"/>
                <a:cs typeface="+mn-lt"/>
              </a:rPr>
              <a:t>-I </a:t>
            </a:r>
            <a:r>
              <a:rPr lang="ru-RU" sz="4400" dirty="0" err="1">
                <a:ea typeface="+mn-lt"/>
                <a:cs typeface="+mn-lt"/>
              </a:rPr>
              <a:t>think</a:t>
            </a:r>
            <a:r>
              <a:rPr lang="ru-RU" sz="4400" dirty="0">
                <a:ea typeface="+mn-lt"/>
                <a:cs typeface="+mn-lt"/>
              </a:rPr>
              <a:t>, I </a:t>
            </a:r>
            <a:r>
              <a:rPr lang="ru-RU" sz="4400" dirty="0" err="1">
                <a:ea typeface="+mn-lt"/>
                <a:cs typeface="+mn-lt"/>
              </a:rPr>
              <a:t>hope</a:t>
            </a:r>
            <a:r>
              <a:rPr lang="ru-RU" sz="4400" dirty="0">
                <a:ea typeface="+mn-lt"/>
                <a:cs typeface="+mn-lt"/>
              </a:rPr>
              <a:t>, I </a:t>
            </a:r>
            <a:r>
              <a:rPr lang="ru-RU" sz="4400" dirty="0" err="1">
                <a:ea typeface="+mn-lt"/>
                <a:cs typeface="+mn-lt"/>
              </a:rPr>
              <a:t>suppose</a:t>
            </a:r>
            <a:r>
              <a:rPr lang="ru-RU" sz="4400" dirty="0">
                <a:ea typeface="+mn-lt"/>
                <a:cs typeface="+mn-lt"/>
              </a:rPr>
              <a:t>, I </a:t>
            </a:r>
            <a:r>
              <a:rPr lang="ru-RU" sz="4400" dirty="0" err="1">
                <a:ea typeface="+mn-lt"/>
                <a:cs typeface="+mn-lt"/>
              </a:rPr>
              <a:t>believe</a:t>
            </a:r>
            <a:r>
              <a:rPr lang="ru-RU" sz="4400" dirty="0">
                <a:ea typeface="+mn-lt"/>
                <a:cs typeface="+mn-lt"/>
              </a:rPr>
              <a:t>, I </a:t>
            </a:r>
            <a:r>
              <a:rPr lang="ru-RU" sz="4400" dirty="0" err="1">
                <a:ea typeface="+mn-lt"/>
                <a:cs typeface="+mn-lt"/>
              </a:rPr>
              <a:t>expect</a:t>
            </a:r>
            <a:r>
              <a:rPr lang="ru-RU" sz="4400" dirty="0">
                <a:ea typeface="+mn-lt"/>
                <a:cs typeface="+mn-lt"/>
              </a:rPr>
              <a:t>, </a:t>
            </a:r>
            <a:endParaRPr lang="en-US" sz="4400" dirty="0">
              <a:ea typeface="+mn-lt"/>
              <a:cs typeface="+mn-lt"/>
            </a:endParaRPr>
          </a:p>
          <a:p>
            <a:r>
              <a:rPr lang="ru-RU" sz="4400" dirty="0">
                <a:ea typeface="+mn-lt"/>
                <a:cs typeface="+mn-lt"/>
              </a:rPr>
              <a:t>-</a:t>
            </a:r>
            <a:r>
              <a:rPr lang="ru-RU" sz="4400" dirty="0" err="1">
                <a:ea typeface="+mn-lt"/>
                <a:cs typeface="+mn-lt"/>
              </a:rPr>
              <a:t>I'm</a:t>
            </a:r>
            <a:r>
              <a:rPr lang="ru-RU" sz="4400" dirty="0">
                <a:ea typeface="+mn-lt"/>
                <a:cs typeface="+mn-lt"/>
              </a:rPr>
              <a:t> (</a:t>
            </a:r>
            <a:r>
              <a:rPr lang="ru-RU" sz="4400" dirty="0" err="1">
                <a:ea typeface="+mn-lt"/>
                <a:cs typeface="+mn-lt"/>
              </a:rPr>
              <a:t>not</a:t>
            </a:r>
            <a:r>
              <a:rPr lang="ru-RU" sz="4400" dirty="0">
                <a:ea typeface="+mn-lt"/>
                <a:cs typeface="+mn-lt"/>
              </a:rPr>
              <a:t>)) </a:t>
            </a:r>
            <a:r>
              <a:rPr lang="ru-RU" sz="4400" dirty="0" err="1">
                <a:ea typeface="+mn-lt"/>
                <a:cs typeface="+mn-lt"/>
              </a:rPr>
              <a:t>certain</a:t>
            </a:r>
            <a:r>
              <a:rPr lang="ru-RU" sz="4400" dirty="0">
                <a:ea typeface="+mn-lt"/>
                <a:cs typeface="+mn-lt"/>
              </a:rPr>
              <a:t>, </a:t>
            </a:r>
            <a:r>
              <a:rPr lang="ru-RU" sz="4400" dirty="0" err="1">
                <a:ea typeface="+mn-lt"/>
                <a:cs typeface="+mn-lt"/>
              </a:rPr>
              <a:t>I'm</a:t>
            </a:r>
            <a:r>
              <a:rPr lang="ru-RU" sz="4400" dirty="0">
                <a:ea typeface="+mn-lt"/>
                <a:cs typeface="+mn-lt"/>
              </a:rPr>
              <a:t> (</a:t>
            </a:r>
            <a:r>
              <a:rPr lang="ru-RU" sz="4400" dirty="0" err="1">
                <a:ea typeface="+mn-lt"/>
                <a:cs typeface="+mn-lt"/>
              </a:rPr>
              <a:t>not</a:t>
            </a:r>
            <a:r>
              <a:rPr lang="ru-RU" sz="4400" dirty="0">
                <a:ea typeface="+mn-lt"/>
                <a:cs typeface="+mn-lt"/>
              </a:rPr>
              <a:t>) </a:t>
            </a:r>
            <a:r>
              <a:rPr lang="ru-RU" sz="4400" dirty="0" err="1">
                <a:ea typeface="+mn-lt"/>
                <a:cs typeface="+mn-lt"/>
              </a:rPr>
              <a:t>sure</a:t>
            </a:r>
            <a:r>
              <a:rPr lang="ru-RU" sz="4400" dirty="0">
                <a:ea typeface="+mn-lt"/>
                <a:cs typeface="+mn-lt"/>
              </a:rPr>
              <a:t>, </a:t>
            </a:r>
            <a:endParaRPr lang="en-US" sz="4400" dirty="0">
              <a:ea typeface="+mn-lt"/>
              <a:cs typeface="+mn-lt"/>
            </a:endParaRPr>
          </a:p>
          <a:p>
            <a:r>
              <a:rPr lang="ru-RU" sz="4400" dirty="0">
                <a:ea typeface="+mn-lt"/>
                <a:cs typeface="+mn-lt"/>
              </a:rPr>
              <a:t>-</a:t>
            </a:r>
            <a:r>
              <a:rPr lang="ru-RU" sz="4400" dirty="0" err="1">
                <a:ea typeface="+mn-lt"/>
                <a:cs typeface="+mn-lt"/>
              </a:rPr>
              <a:t>Probably</a:t>
            </a:r>
            <a:r>
              <a:rPr lang="ru-RU" sz="4400" dirty="0">
                <a:ea typeface="+mn-lt"/>
                <a:cs typeface="+mn-lt"/>
              </a:rPr>
              <a:t>, </a:t>
            </a:r>
            <a:r>
              <a:rPr lang="ru-RU" sz="4400" dirty="0" err="1">
                <a:ea typeface="+mn-lt"/>
                <a:cs typeface="+mn-lt"/>
              </a:rPr>
              <a:t>perhaps</a:t>
            </a:r>
            <a:r>
              <a:rPr lang="ru-RU" sz="4400" dirty="0">
                <a:ea typeface="+mn-lt"/>
                <a:cs typeface="+mn-lt"/>
              </a:rPr>
              <a:t>, </a:t>
            </a:r>
            <a:r>
              <a:rPr lang="ru-RU" sz="4400" dirty="0" err="1">
                <a:ea typeface="+mn-lt"/>
                <a:cs typeface="+mn-lt"/>
              </a:rPr>
              <a:t>definitely</a:t>
            </a:r>
            <a:r>
              <a:rPr lang="ru-RU" sz="4400" dirty="0">
                <a:ea typeface="+mn-lt"/>
                <a:cs typeface="+mn-lt"/>
              </a:rPr>
              <a:t>, 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32744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2">
      <a:majorFont>
        <a:latin typeface="The Serif Hand Black"/>
        <a:ea typeface=""/>
        <a:cs typeface=""/>
      </a:majorFont>
      <a:minorFont>
        <a:latin typeface="The Han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493</Words>
  <Application>Microsoft Office PowerPoint</Application>
  <PresentationFormat>Широкоэкранный</PresentationFormat>
  <Paragraphs>88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Aptos Display</vt:lpstr>
      <vt:lpstr>Arial</vt:lpstr>
      <vt:lpstr>Browallia New</vt:lpstr>
      <vt:lpstr>Calibri</vt:lpstr>
      <vt:lpstr>Sabon Next LT</vt:lpstr>
      <vt:lpstr>The Hand Bold</vt:lpstr>
      <vt:lpstr>The Serif Hand Black</vt:lpstr>
      <vt:lpstr>SketchyVTI</vt:lpstr>
      <vt:lpstr>Презентация PowerPoint</vt:lpstr>
      <vt:lpstr>Activity holidays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Руденко Дарья Анатольевна</cp:lastModifiedBy>
  <cp:revision>38</cp:revision>
  <dcterms:created xsi:type="dcterms:W3CDTF">2024-02-18T11:43:59Z</dcterms:created>
  <dcterms:modified xsi:type="dcterms:W3CDTF">2024-03-01T08:50:09Z</dcterms:modified>
</cp:coreProperties>
</file>