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17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99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35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8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10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59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03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7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61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3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33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A24E7-1E71-44A4-BF18-694794BB98A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D653E-9A35-463A-A622-BCAC00F7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975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Вкусный и полезный завтрак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Приготовим мы </a:t>
            </a:r>
            <a:r>
              <a:rPr lang="ru-RU" dirty="0" smtClean="0"/>
              <a:t>омлет</a:t>
            </a:r>
          </a:p>
          <a:p>
            <a:r>
              <a:rPr lang="ru-RU" dirty="0" smtClean="0"/>
              <a:t>Ничего </a:t>
            </a:r>
            <a:r>
              <a:rPr lang="ru-RU" dirty="0"/>
              <a:t>вкуснее нет</a:t>
            </a:r>
            <a:r>
              <a:rPr lang="ru-RU" dirty="0" smtClean="0"/>
              <a:t>!</a:t>
            </a:r>
          </a:p>
          <a:p>
            <a:r>
              <a:rPr lang="ru-RU" dirty="0" smtClean="0"/>
              <a:t>Яйца </a:t>
            </a:r>
            <a:r>
              <a:rPr lang="ru-RU" dirty="0"/>
              <a:t>надо замочить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А </a:t>
            </a:r>
            <a:r>
              <a:rPr lang="ru-RU" dirty="0"/>
              <a:t>потом водой промыть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Разбиваем </a:t>
            </a:r>
            <a:r>
              <a:rPr lang="ru-RU" dirty="0"/>
              <a:t>и взбиваем</a:t>
            </a:r>
            <a:r>
              <a:rPr lang="ru-RU" dirty="0" smtClean="0"/>
              <a:t>,</a:t>
            </a:r>
          </a:p>
          <a:p>
            <a:r>
              <a:rPr lang="ru-RU" dirty="0" smtClean="0"/>
              <a:t>А </a:t>
            </a:r>
            <a:r>
              <a:rPr lang="ru-RU" dirty="0"/>
              <a:t>потом уж </a:t>
            </a:r>
            <a:r>
              <a:rPr lang="ru-RU" dirty="0" smtClean="0"/>
              <a:t>запекаем</a:t>
            </a:r>
          </a:p>
          <a:p>
            <a:r>
              <a:rPr lang="ru-RU" smtClean="0"/>
              <a:t>Наш </a:t>
            </a:r>
            <a:r>
              <a:rPr lang="ru-RU" dirty="0"/>
              <a:t>омлет готов совсем</a:t>
            </a:r>
            <a:r>
              <a:rPr lang="ru-RU"/>
              <a:t>, </a:t>
            </a:r>
            <a:endParaRPr lang="ru-RU" smtClean="0"/>
          </a:p>
          <a:p>
            <a:r>
              <a:rPr lang="ru-RU" smtClean="0"/>
              <a:t>Я </a:t>
            </a:r>
            <a:r>
              <a:rPr lang="ru-RU" dirty="0"/>
              <a:t>тебя,  </a:t>
            </a:r>
            <a:r>
              <a:rPr lang="ru-RU" dirty="0" err="1"/>
              <a:t>вкусняшка</a:t>
            </a:r>
            <a:r>
              <a:rPr lang="ru-RU" dirty="0"/>
              <a:t>, съем!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385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Моем и выдаем калиброванные фрукты детям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52917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Обработка яиц в растворе Ника-2 2%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658" y="1825625"/>
            <a:ext cx="3263503" cy="435133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585" y="1825625"/>
            <a:ext cx="3274843" cy="436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17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Разбиваем яйца в </a:t>
            </a:r>
            <a:r>
              <a:rPr lang="ru-RU" dirty="0" err="1" smtClean="0"/>
              <a:t>гастроемкость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909419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Взбиваем яйца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175209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Добавляем молоко и взбиваем до пышной однородной массы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2696062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Заливаем в форму для запекания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653456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Ставим в </a:t>
            </a:r>
            <a:r>
              <a:rPr lang="ru-RU" dirty="0" err="1" smtClean="0"/>
              <a:t>пароконвектомат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2851285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Омлет готов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2660620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 и разливаем вкусный и полезный напиток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2727850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84</Words>
  <Application>Microsoft Office PowerPoint</Application>
  <PresentationFormat>Широкоэкранный</PresentationFormat>
  <Paragraphs>18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Вкусный и полезный завтрак</vt:lpstr>
      <vt:lpstr>Обработка яиц в растворе Ника-2 2%</vt:lpstr>
      <vt:lpstr>Разбиваем яйца в гастроемкость</vt:lpstr>
      <vt:lpstr>Взбиваем яйца</vt:lpstr>
      <vt:lpstr>Добавляем молоко и взбиваем до пышной однородной массы</vt:lpstr>
      <vt:lpstr>Заливаем в форму для запекания</vt:lpstr>
      <vt:lpstr>Ставим в пароконвектомат</vt:lpstr>
      <vt:lpstr>Омлет готов</vt:lpstr>
      <vt:lpstr>Готовим и разливаем вкусный и полезный напиток</vt:lpstr>
      <vt:lpstr>Моем и выдаем калиброванные фрукты детям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 Владимировна Панина</dc:creator>
  <cp:lastModifiedBy>Полина Владимировна Панина</cp:lastModifiedBy>
  <cp:revision>4</cp:revision>
  <dcterms:created xsi:type="dcterms:W3CDTF">2023-04-21T07:23:33Z</dcterms:created>
  <dcterms:modified xsi:type="dcterms:W3CDTF">2023-04-21T10:58:53Z</dcterms:modified>
</cp:coreProperties>
</file>