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64" r:id="rId3"/>
    <p:sldId id="374" r:id="rId4"/>
    <p:sldId id="291" r:id="rId5"/>
    <p:sldId id="338" r:id="rId6"/>
    <p:sldId id="371" r:id="rId7"/>
    <p:sldId id="372" r:id="rId8"/>
    <p:sldId id="340" r:id="rId9"/>
    <p:sldId id="341" r:id="rId10"/>
    <p:sldId id="339" r:id="rId11"/>
    <p:sldId id="377" r:id="rId12"/>
    <p:sldId id="356" r:id="rId13"/>
    <p:sldId id="357" r:id="rId14"/>
    <p:sldId id="358" r:id="rId15"/>
    <p:sldId id="361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43" d="100"/>
          <a:sy n="143" d="100"/>
        </p:scale>
        <p:origin x="69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26" y="49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D047-265C-4D41-A3CB-BDF49110598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5E81-E9BE-447A-8877-1FF431F85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6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0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7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6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5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4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1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6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2961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программе «Наставничество»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</a:t>
            </a:r>
            <a:endParaRPr lang="ru-RU" sz="5300" dirty="0"/>
          </a:p>
        </p:txBody>
      </p:sp>
      <p:pic>
        <p:nvPicPr>
          <p:cNvPr id="4099" name="Picture 3" descr="C:\Users\Полтавская\Desktop\картинки без фона\1500x5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7359"/>
            <a:ext cx="8388424" cy="27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325546"/>
            <a:ext cx="3383538" cy="223224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 ДЛЯ РАЗНЫХ ЗАДАЧ И РОЛЕЙ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«ученик» - «ученик»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«учитель» - «учитель»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«студент» - «ученик»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«работодатель» - «ученик»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5189"/>
            <a:ext cx="4618856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реализации целевой модели через организацию работы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 пары/группы, участники которой находятся в определенной ролевой ситуации,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определяемой основной деятельностью и позицией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</p:txBody>
      </p:sp>
      <p:pic>
        <p:nvPicPr>
          <p:cNvPr id="8195" name="Picture 3" descr="C:\Users\Полтавская\Desktop\1620134935_16-phonoteka_org-p-strelka-fon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7694"/>
            <a:ext cx="11035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тавская\Desktop\картинки без фона\hello_html_m3ad064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69330"/>
            <a:ext cx="3243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7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 наставником!!!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ученик-ученик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программе «Наставничество», учащиеся в возрасте от 15 лет смогут реализовать свой педагогический талант в различных областях!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форме наставничества предполагается взаимодействие учеников одной школы, когда старший ученик, обладающий организаторскими и лидерскими качествами (лидер класса или параллели), победитель олимпиад, возможный участник всероссийских детских организаций (волонтёр), оказывает позитивное влияние на наставляемого ученика.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стать наставником, необходимо заполнить анкету и пройти собеседование у Куратора программы «Наставничество» конкретного учебного заведения.</a:t>
            </a:r>
          </a:p>
        </p:txBody>
      </p:sp>
      <p:pic>
        <p:nvPicPr>
          <p:cNvPr id="1026" name="Picture 2" descr="\\server\Пользователи\Полтавская Анна Павловна\Рабочий стол\1796_golosovanie-po-vyboru-luchs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925565"/>
            <a:ext cx="2800223" cy="28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istockphoto.com/vectors/father-doing-homework-assignment-with-son-vector-id1251526322?k=6&amp;m=1251526322&amp;s=612x612&amp;w=0&amp;h=dMtg1svkBqU4iPBLTH3YwkZKHK-bXA5bhYRKgoRENsI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07854"/>
            <a:ext cx="1662816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2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ученик-ученик-1536x11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85"/>
            <a:ext cx="6624736" cy="478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0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учитель-учитель-1536x11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6"/>
            <a:ext cx="633670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6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тавская\Desktop\Работодатель-учен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962"/>
            <a:ext cx="6004048" cy="4503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8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студент-ученик-1536x115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7494"/>
            <a:ext cx="6168686" cy="462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4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115" y="411510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Наставничество-возрождение старой практики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наставничеством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самореализации, формированию  активной профессиональной позиции.</a:t>
            </a:r>
          </a:p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8" name="Picture 4" descr="C:\Users\Полтавская\Desktop\картинки без фона\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17" y="2787774"/>
            <a:ext cx="2688586" cy="21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тавская\Desktop\картинки без фона\1613545461_180-p-kartinki-na-belom-fone-dlya-prezentatsii-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6" y="3178444"/>
            <a:ext cx="1738953" cy="19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4435" y="35078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ребенка!»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внедрения Целевой модели наставничества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образования в образовательных учреждениях Всеволожского района;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самостоятельной, осознанной и социально продуктивной деятельности в современном мире, отличительными особенностями которого являются нестабильность, неопределенность, изменчивость, сложность, информационная насыщенность;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личностного, творческого, профессионального потенциала каждого обучающегося, поддержка формирования и реализации индивидуальной образовательной траектории;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психологически комфортной среды для развития и повышения квалификации педагогов, увеличение числа закрепившихся в профессии педагогических кадров;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канала эффективного обмена личностным, жизненным и профессиональным опытом для каждого субъекта образовательной и профессиональной деятельности;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открытого и эффективного сообщества вокруг образовательной организации, способного на комплексную поддержку ее деятельности, в котором выстроены доверительные и партнерские отношения.</a:t>
            </a:r>
          </a:p>
          <a:p>
            <a:endParaRPr lang="ru-RU" dirty="0"/>
          </a:p>
        </p:txBody>
      </p:sp>
      <p:pic>
        <p:nvPicPr>
          <p:cNvPr id="8194" name="Picture 2" descr="C:\Users\Полтавская\Desktop\картинки без фона\Mentors-help-yo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86"/>
            <a:ext cx="1509272" cy="14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184" y="339502"/>
            <a:ext cx="8229600" cy="36184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ключевых понятия программы наставничества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–участник программы, который через взаимодействие с наставником и при его помощи и поддержке решает конкретные жизненные задачи, личные и профессиональные, приобретает новый опыт и развивает новые навыки и компетенции.</a:t>
            </a:r>
          </a:p>
          <a:p>
            <a:pPr marL="0" indent="0">
              <a:buNone/>
            </a:pP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–участник программы, имеющий успешный опыт в достижении жизненного результата, личностного и профессионального, способный и готовый поделиться этим опытом и навыками, необходимыми для поддержки процессов самореализации и самосовершенствования наставляемого.</a:t>
            </a:r>
          </a:p>
          <a:p>
            <a:pPr marL="0" indent="0">
              <a:buNone/>
            </a:pP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–сотрудник образовательной организации либо организации из числа ее социальных партнеров, который отвечает за организацию всего цикла программы наставничества.</a:t>
            </a:r>
          </a:p>
          <a:p>
            <a:endParaRPr lang="ru-RU" dirty="0"/>
          </a:p>
        </p:txBody>
      </p:sp>
      <p:pic>
        <p:nvPicPr>
          <p:cNvPr id="2053" name="Picture 5" descr="C:\Users\Полтавская\Desktop\картинки без фона\coachheroart_1024x683_e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94880"/>
            <a:ext cx="2771800" cy="18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тавская\Desktop\картинки без фона\1240x1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7096"/>
            <a:ext cx="1332570" cy="13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86"/>
            <a:ext cx="6336704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Наставляемые:</a:t>
            </a: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Любой обучающийся по общеобразовательным,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общеобразовательным программам и образовательным программам среднего профессионального образования  (в возрасте от 10 лет).</a:t>
            </a:r>
          </a:p>
          <a:p>
            <a:pPr marL="0" indent="0">
              <a:buNone/>
            </a:pP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Молодой специалист и педагог на условиях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вхождения в выбранную программу</a:t>
            </a:r>
          </a:p>
        </p:txBody>
      </p:sp>
      <p:pic>
        <p:nvPicPr>
          <p:cNvPr id="3075" name="Picture 3" descr="C:\Users\Полтавская\Desktop\картинки без фона\13312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77" y="23749"/>
            <a:ext cx="2848223" cy="16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тавская\Desktop\картинки без фона\0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"/>
          <a:stretch/>
        </p:blipFill>
        <p:spPr bwMode="auto">
          <a:xfrm>
            <a:off x="5866775" y="2866514"/>
            <a:ext cx="3277225" cy="22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45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3518"/>
            <a:ext cx="8568952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такой наставник? Кто может им быть? Для чего Вам может быть полезен опыт общения с таким человеком? </a:t>
            </a:r>
          </a:p>
          <a:p>
            <a:pPr marL="0" indent="0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общепринятом смысле– это человек, который обладает большим, чем у подопечного, опытом в определенной сфере или в жизни в целом, и он готов этим опытом делиться и помогать другому в его развитии.. Наставником могут быть учитель, тренер, социальный работник или любой другой человек, который имеет авторитет в Ваших глазах и которому  Вы доверяете. </a:t>
            </a: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Вам может быть полезен наставник?</a:t>
            </a:r>
          </a:p>
          <a:p>
            <a:pPr marL="0" indent="0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расширить Ваши знания и представления о мире.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заинтересовать Вас новым интересным занятием или хобби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быть для Вас интересным собеседником и человеком, с которым интересно проводить время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готов внимательно и с пониманием Вас  выслушивать, давать советы и помогать принимать решения.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помогает Вам обратить внимание на ваши сильные стороны, поддерживает во всех начинаниях.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разрешить различные конфликтные ситуации со сверстниками или другими взрослыми людьми. Он поможет найти разные варианты решения этих проблем.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ставить и достигать различные цели, но обязательно с учетом ваших сильных сторон.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посмотреть с иной точки зрения на различные ситуации, увидеть в них другую сторону. Поможет найти положительные моменты в сложных ситуациях, а также обратить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те моменты, где стоит быть более внимательным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в обучении, а также определиться с выбором дальнейшей профессии..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тавская\Desktop\картинки без фона\motivate-icon-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5606"/>
            <a:ext cx="1289768" cy="12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40" y="1558076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проходят встречи с наставником?</a:t>
            </a:r>
          </a:p>
          <a:p>
            <a:pPr mar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встреч проходят в индивидуальном формате, то есть каждый наставник общается со своим подопечным регулярно в течение времени, предусмотренного программой наставничества.</a:t>
            </a: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участия в программе наставника и подопечного может быть разной (от нескольких встреч, до многомесячного сотрудничества). Это зависит от целей и задач конкретной программы.</a:t>
            </a: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встречи чаще всего зависит от выбранного занятия, это может быть 1 час, а может быть несколько часов 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экскурсии, совместные проекты и т.д.)</a:t>
            </a:r>
          </a:p>
          <a:p>
            <a:endParaRPr lang="ru-RU" dirty="0"/>
          </a:p>
        </p:txBody>
      </p:sp>
      <p:pic>
        <p:nvPicPr>
          <p:cNvPr id="6146" name="Picture 2" descr="C:\Users\Полтавская\Desktop\картинки без фона\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62" y="3219822"/>
            <a:ext cx="301747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тавская\Desktop\картинки без фона\d6e9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2088232" cy="139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1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учащегося общеобразовательного учреждения, решаемые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наставничества: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3"/>
            <a:ext cx="8748464" cy="444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низкая мотивация к учебе и саморазвитию, неудовлетворительная успеваемость, отсутствие качественной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 отсутствие осознанной позиции, необходимой для выбора образовательной траектории и будущей профессиональной реализации; качественной самореализации в рамках стандартной школьной программы;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отсутствие условий для формирования активной гражданской позиции;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информированность о перспективах самостоятельного выбора векторов творческого развития, карьерных и иных возможностей;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разрушение или низкий уровень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ценностных и жизненных позиций и ориентиров;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конфликтность, неразвитые коммуникативные навыки, затрудняющие горизонтальное и вертикальное социальное движение;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падение эмоциональной устойчивости, психологические кризисы, связанные с общей трудностью подросткового периода на фоне отсутствия четких перспектив будущего и регулярной качественной поддержки;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адаптации в (новом) учебном коллективе: психологические,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 социальные.</a:t>
            </a:r>
          </a:p>
        </p:txBody>
      </p:sp>
    </p:spTree>
    <p:extLst>
      <p:ext uri="{BB962C8B-B14F-4D97-AF65-F5344CB8AC3E}">
        <p14:creationId xmlns:p14="http://schemas.microsoft.com/office/powerpoint/2010/main" val="68104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36" y="699542"/>
            <a:ext cx="8443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блоком можно выделить проблемы детей с ограниченными </a:t>
            </a:r>
            <a:b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включение в систему наставнических отношений будет способствовать качественному развитию системы инклюзивного образования в общеобразовательных учреждениях с привлечением обыкновенных учеников. Среди основных проблем: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образовательный процесс в силу психоэмоциональных затруднений, общая отстраненность, низкая учебная мотивация;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-коммуникационные проблемы, возможно возникающие вследствие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непринятия ребенка коллективом. </a:t>
            </a:r>
          </a:p>
        </p:txBody>
      </p:sp>
    </p:spTree>
    <p:extLst>
      <p:ext uri="{BB962C8B-B14F-4D97-AF65-F5344CB8AC3E}">
        <p14:creationId xmlns:p14="http://schemas.microsoft.com/office/powerpoint/2010/main" val="1959972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1817</TotalTime>
  <Words>1048</Words>
  <Application>Microsoft Office PowerPoint</Application>
  <PresentationFormat>Экран (16:9)</PresentationFormat>
  <Paragraphs>59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Информация о программе «Наставничество»   Наставляемые</vt:lpstr>
      <vt:lpstr>«Успех каждого ребенка!»</vt:lpstr>
      <vt:lpstr>Задачи внедрения Целевой модели наставничества:</vt:lpstr>
      <vt:lpstr>Презентация PowerPoint</vt:lpstr>
      <vt:lpstr>Презентация PowerPoint</vt:lpstr>
      <vt:lpstr>Вопрос-ответ</vt:lpstr>
      <vt:lpstr>Вопрос-ответ</vt:lpstr>
      <vt:lpstr>Проблемы учащегося общеобразовательного учреждения, решаемые  с помощью наставничества:  </vt:lpstr>
      <vt:lpstr>Презентация PowerPoint</vt:lpstr>
      <vt:lpstr> ФОРМЫ НАСТАВНИЧЕСТВА ДЛЯ РАЗНЫХ ЗАДАЧ И РОЛЕЙ «ученик» - «ученик»  «учитель» - «учитель»  «студент» - «ученик»  «работодатель» - «ученик» </vt:lpstr>
      <vt:lpstr>Стань наставником!!! Форма наставничества ученик-ученик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Конькова Елена Николаевна</dc:creator>
  <cp:lastModifiedBy>Малеваная Екатерина Олеговна</cp:lastModifiedBy>
  <cp:revision>237</cp:revision>
  <cp:lastPrinted>2021-03-11T14:19:26Z</cp:lastPrinted>
  <dcterms:created xsi:type="dcterms:W3CDTF">2021-03-03T06:50:05Z</dcterms:created>
  <dcterms:modified xsi:type="dcterms:W3CDTF">2022-11-01T15:43:55Z</dcterms:modified>
</cp:coreProperties>
</file>